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1"/>
  </p:notesMasterIdLst>
  <p:sldIdLst>
    <p:sldId id="256" r:id="rId2"/>
    <p:sldId id="400" r:id="rId3"/>
    <p:sldId id="401" r:id="rId4"/>
    <p:sldId id="402" r:id="rId5"/>
    <p:sldId id="403" r:id="rId6"/>
    <p:sldId id="404" r:id="rId7"/>
    <p:sldId id="405" r:id="rId8"/>
    <p:sldId id="406" r:id="rId9"/>
    <p:sldId id="407" r:id="rId10"/>
    <p:sldId id="408" r:id="rId11"/>
    <p:sldId id="409" r:id="rId12"/>
    <p:sldId id="411" r:id="rId13"/>
    <p:sldId id="412" r:id="rId14"/>
    <p:sldId id="413" r:id="rId15"/>
    <p:sldId id="399" r:id="rId16"/>
    <p:sldId id="260" r:id="rId17"/>
    <p:sldId id="264" r:id="rId18"/>
    <p:sldId id="269" r:id="rId19"/>
    <p:sldId id="270" r:id="rId20"/>
    <p:sldId id="262" r:id="rId21"/>
    <p:sldId id="392" r:id="rId22"/>
    <p:sldId id="275" r:id="rId23"/>
    <p:sldId id="279" r:id="rId24"/>
    <p:sldId id="280" r:id="rId25"/>
    <p:sldId id="283" r:id="rId26"/>
    <p:sldId id="396" r:id="rId27"/>
    <p:sldId id="393" r:id="rId28"/>
    <p:sldId id="394" r:id="rId29"/>
    <p:sldId id="395" r:id="rId30"/>
    <p:sldId id="397" r:id="rId31"/>
    <p:sldId id="398" r:id="rId32"/>
    <p:sldId id="285" r:id="rId33"/>
    <p:sldId id="286" r:id="rId34"/>
    <p:sldId id="287" r:id="rId35"/>
    <p:sldId id="288" r:id="rId36"/>
    <p:sldId id="292" r:id="rId37"/>
    <p:sldId id="290" r:id="rId38"/>
    <p:sldId id="291"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53" r:id="rId87"/>
    <p:sldId id="341" r:id="rId88"/>
    <p:sldId id="342" r:id="rId89"/>
    <p:sldId id="354" r:id="rId90"/>
    <p:sldId id="355" r:id="rId91"/>
    <p:sldId id="356" r:id="rId92"/>
    <p:sldId id="343" r:id="rId93"/>
    <p:sldId id="351" r:id="rId94"/>
    <p:sldId id="352" r:id="rId95"/>
    <p:sldId id="357" r:id="rId96"/>
    <p:sldId id="358" r:id="rId97"/>
    <p:sldId id="359" r:id="rId98"/>
    <p:sldId id="360" r:id="rId99"/>
    <p:sldId id="362" r:id="rId100"/>
    <p:sldId id="363" r:id="rId101"/>
    <p:sldId id="364" r:id="rId102"/>
    <p:sldId id="365" r:id="rId103"/>
    <p:sldId id="366" r:id="rId104"/>
    <p:sldId id="367" r:id="rId105"/>
    <p:sldId id="368" r:id="rId106"/>
    <p:sldId id="369" r:id="rId107"/>
    <p:sldId id="374" r:id="rId108"/>
    <p:sldId id="375" r:id="rId109"/>
    <p:sldId id="376" r:id="rId110"/>
    <p:sldId id="377" r:id="rId111"/>
    <p:sldId id="378" r:id="rId112"/>
    <p:sldId id="379" r:id="rId113"/>
    <p:sldId id="380" r:id="rId114"/>
    <p:sldId id="381" r:id="rId115"/>
    <p:sldId id="382" r:id="rId116"/>
    <p:sldId id="383" r:id="rId117"/>
    <p:sldId id="415" r:id="rId118"/>
    <p:sldId id="416" r:id="rId119"/>
    <p:sldId id="417" r:id="rId120"/>
    <p:sldId id="418" r:id="rId121"/>
    <p:sldId id="419" r:id="rId122"/>
    <p:sldId id="420" r:id="rId123"/>
    <p:sldId id="421" r:id="rId124"/>
    <p:sldId id="422" r:id="rId125"/>
    <p:sldId id="423" r:id="rId126"/>
    <p:sldId id="424" r:id="rId127"/>
    <p:sldId id="425" r:id="rId128"/>
    <p:sldId id="427" r:id="rId129"/>
    <p:sldId id="434" r:id="rId130"/>
    <p:sldId id="428" r:id="rId131"/>
    <p:sldId id="429" r:id="rId132"/>
    <p:sldId id="430" r:id="rId133"/>
    <p:sldId id="431" r:id="rId134"/>
    <p:sldId id="432" r:id="rId135"/>
    <p:sldId id="433" r:id="rId136"/>
    <p:sldId id="435" r:id="rId137"/>
    <p:sldId id="436" r:id="rId138"/>
    <p:sldId id="437" r:id="rId139"/>
    <p:sldId id="414"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Trade in Billion</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USA</c:v>
                </c:pt>
                <c:pt idx="1">
                  <c:v>EU</c:v>
                </c:pt>
              </c:strCache>
            </c:strRef>
          </c:cat>
          <c:val>
            <c:numRef>
              <c:f>Sheet1!$B$2:$B$3</c:f>
              <c:numCache>
                <c:formatCode>General</c:formatCode>
                <c:ptCount val="2"/>
                <c:pt idx="0">
                  <c:v>62</c:v>
                </c:pt>
                <c:pt idx="1">
                  <c:v>101</c:v>
                </c:pt>
              </c:numCache>
            </c:numRef>
          </c:val>
        </c:ser>
        <c:dLbls>
          <c:dLblPos val="outEnd"/>
          <c:showLegendKey val="0"/>
          <c:showVal val="1"/>
          <c:showCatName val="0"/>
          <c:showSerName val="0"/>
          <c:showPercent val="0"/>
          <c:showBubbleSize val="0"/>
        </c:dLbls>
        <c:gapWidth val="80"/>
        <c:overlap val="25"/>
        <c:axId val="-1274552544"/>
        <c:axId val="-1274552000"/>
      </c:barChart>
      <c:catAx>
        <c:axId val="-127455254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cap="none" spc="20" normalizeH="0" baseline="0">
                <a:solidFill>
                  <a:schemeClr val="bg1"/>
                </a:solidFill>
                <a:latin typeface="Franklin Gothic Medium Cond" panose="020B0606030402020204" pitchFamily="34" charset="0"/>
                <a:ea typeface="+mn-ea"/>
                <a:cs typeface="+mn-cs"/>
              </a:defRPr>
            </a:pPr>
            <a:endParaRPr lang="en-US"/>
          </a:p>
        </c:txPr>
        <c:crossAx val="-1274552000"/>
        <c:crosses val="autoZero"/>
        <c:auto val="1"/>
        <c:lblAlgn val="ctr"/>
        <c:lblOffset val="100"/>
        <c:noMultiLvlLbl val="0"/>
      </c:catAx>
      <c:valAx>
        <c:axId val="-127455200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27455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Trade in Billion</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USA</c:v>
                </c:pt>
                <c:pt idx="1">
                  <c:v>EU</c:v>
                </c:pt>
              </c:strCache>
            </c:strRef>
          </c:cat>
          <c:val>
            <c:numRef>
              <c:f>Sheet1!$B$2:$B$3</c:f>
              <c:numCache>
                <c:formatCode>General</c:formatCode>
                <c:ptCount val="2"/>
                <c:pt idx="0">
                  <c:v>62</c:v>
                </c:pt>
                <c:pt idx="1">
                  <c:v>101</c:v>
                </c:pt>
              </c:numCache>
            </c:numRef>
          </c:val>
        </c:ser>
        <c:dLbls>
          <c:dLblPos val="outEnd"/>
          <c:showLegendKey val="0"/>
          <c:showVal val="1"/>
          <c:showCatName val="0"/>
          <c:showSerName val="0"/>
          <c:showPercent val="0"/>
          <c:showBubbleSize val="0"/>
        </c:dLbls>
        <c:gapWidth val="80"/>
        <c:overlap val="25"/>
        <c:axId val="-1197535152"/>
        <c:axId val="-1197529168"/>
      </c:barChart>
      <c:catAx>
        <c:axId val="-11975351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cap="none" spc="20" normalizeH="0" baseline="0">
                <a:solidFill>
                  <a:schemeClr val="bg1"/>
                </a:solidFill>
                <a:latin typeface="Franklin Gothic Medium Cond" panose="020B0606030402020204" pitchFamily="34" charset="0"/>
                <a:ea typeface="+mn-ea"/>
                <a:cs typeface="+mn-cs"/>
              </a:defRPr>
            </a:pPr>
            <a:endParaRPr lang="en-US"/>
          </a:p>
        </c:txPr>
        <c:crossAx val="-1197529168"/>
        <c:crosses val="autoZero"/>
        <c:auto val="1"/>
        <c:lblAlgn val="ctr"/>
        <c:lblOffset val="100"/>
        <c:noMultiLvlLbl val="0"/>
      </c:catAx>
      <c:valAx>
        <c:axId val="-119752916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197535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diagrams/_rels/data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diagrams/_rels/data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ata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17.xml.rels><?xml version="1.0" encoding="UTF-8" standalone="yes"?>
<Relationships xmlns="http://schemas.openxmlformats.org/package/2006/relationships"><Relationship Id="rId1" Type="http://schemas.openxmlformats.org/officeDocument/2006/relationships/image" Target="../media/image54.png"/></Relationships>
</file>

<file path=ppt/diagrams/_rels/data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diagrams/_rels/data24.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image" Target="../media/image80.png"/><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diagrams/_rels/data25.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image" Target="../media/image80.png"/><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diagrams/_rels/data26.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image" Target="../media/image80.png"/><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diagrams/_rels/data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image" Target="../media/image95.jpeg"/><Relationship Id="rId5" Type="http://schemas.openxmlformats.org/officeDocument/2006/relationships/image" Target="../media/image98.png"/><Relationship Id="rId4" Type="http://schemas.openxmlformats.org/officeDocument/2006/relationships/image" Target="../media/image97.png"/></Relationships>
</file>

<file path=ppt/diagrams/_rels/data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_rels/data29.xml.rels><?xml version="1.0" encoding="UTF-8" standalone="yes"?>
<Relationships xmlns="http://schemas.openxmlformats.org/package/2006/relationships"><Relationship Id="rId1" Type="http://schemas.openxmlformats.org/officeDocument/2006/relationships/image" Target="../media/image99.png"/></Relationships>
</file>

<file path=ppt/diagrams/_rels/data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_rels/data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99.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2A5EE-33EF-41BD-AEF9-140F2FF3C6EE}"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en-US"/>
        </a:p>
      </dgm:t>
    </dgm:pt>
    <dgm:pt modelId="{692ACA3B-77AF-41F0-B7BE-23932DB01E68}">
      <dgm:prSet phldrT="[Text]"/>
      <dgm:spPr/>
      <dgm:t>
        <a:bodyPr/>
        <a:lstStyle/>
        <a:p>
          <a:r>
            <a:rPr lang="en-US" dirty="0" smtClean="0">
              <a:latin typeface="Franklin Gothic Medium Cond" panose="020B0606030402020204" pitchFamily="34" charset="0"/>
            </a:rPr>
            <a:t>Inflation</a:t>
          </a:r>
          <a:endParaRPr lang="en-US" dirty="0">
            <a:latin typeface="Franklin Gothic Medium Cond" panose="020B0606030402020204" pitchFamily="34" charset="0"/>
          </a:endParaRPr>
        </a:p>
      </dgm:t>
    </dgm:pt>
    <dgm:pt modelId="{A906648B-487F-435C-9136-1BFC41269DFF}" type="parTrans" cxnId="{401AC05B-0692-46C9-87E7-FE6A8227EA09}">
      <dgm:prSet/>
      <dgm:spPr/>
      <dgm:t>
        <a:bodyPr/>
        <a:lstStyle/>
        <a:p>
          <a:endParaRPr lang="en-US"/>
        </a:p>
      </dgm:t>
    </dgm:pt>
    <dgm:pt modelId="{C603516E-01DD-42BB-8BC4-AB8336B08745}" type="sibTrans" cxnId="{401AC05B-0692-46C9-87E7-FE6A8227EA09}">
      <dgm:prSet/>
      <dgm:spPr/>
      <dgm:t>
        <a:bodyPr/>
        <a:lstStyle/>
        <a:p>
          <a:endParaRPr lang="en-US"/>
        </a:p>
      </dgm:t>
    </dgm:pt>
    <dgm:pt modelId="{7B9A2121-CB2E-4277-B874-1ED749D93C6E}">
      <dgm:prSet phldrT="[Text]"/>
      <dgm:spPr/>
      <dgm:t>
        <a:bodyPr/>
        <a:lstStyle/>
        <a:p>
          <a:r>
            <a:rPr lang="en-US" dirty="0" smtClean="0">
              <a:latin typeface="Franklin Gothic Medium Cond" panose="020B0606030402020204" pitchFamily="34" charset="0"/>
            </a:rPr>
            <a:t>-</a:t>
          </a:r>
          <a:r>
            <a:rPr lang="en-US" dirty="0" err="1" smtClean="0">
              <a:latin typeface="Franklin Gothic Medium Cond" panose="020B0606030402020204" pitchFamily="34" charset="0"/>
            </a:rPr>
            <a:t>ve</a:t>
          </a:r>
          <a:r>
            <a:rPr lang="en-US" dirty="0" smtClean="0">
              <a:latin typeface="Franklin Gothic Medium Cond" panose="020B0606030402020204" pitchFamily="34" charset="0"/>
            </a:rPr>
            <a:t> Real Interest rate</a:t>
          </a:r>
          <a:endParaRPr lang="en-US" dirty="0">
            <a:latin typeface="Franklin Gothic Medium Cond" panose="020B0606030402020204" pitchFamily="34" charset="0"/>
          </a:endParaRPr>
        </a:p>
      </dgm:t>
    </dgm:pt>
    <dgm:pt modelId="{7C922A3F-417A-4E13-B2CC-9CC177B21C98}" type="parTrans" cxnId="{230320F0-5147-40BF-A7A9-52EEB317E733}">
      <dgm:prSet/>
      <dgm:spPr/>
      <dgm:t>
        <a:bodyPr/>
        <a:lstStyle/>
        <a:p>
          <a:endParaRPr lang="en-US"/>
        </a:p>
      </dgm:t>
    </dgm:pt>
    <dgm:pt modelId="{1959B45B-D0A3-4C29-BC48-3FF6ADD6D195}" type="sibTrans" cxnId="{230320F0-5147-40BF-A7A9-52EEB317E733}">
      <dgm:prSet/>
      <dgm:spPr/>
      <dgm:t>
        <a:bodyPr/>
        <a:lstStyle/>
        <a:p>
          <a:endParaRPr lang="en-US"/>
        </a:p>
      </dgm:t>
    </dgm:pt>
    <dgm:pt modelId="{E6E8B1CF-DD8E-4198-8122-96AB1E0708CF}">
      <dgm:prSet phldrT="[Text]"/>
      <dgm:spPr/>
      <dgm:t>
        <a:bodyPr/>
        <a:lstStyle/>
        <a:p>
          <a:r>
            <a:rPr lang="en-US" dirty="0" smtClean="0">
              <a:latin typeface="Franklin Gothic Medium Cond" panose="020B0606030402020204" pitchFamily="34" charset="0"/>
            </a:rPr>
            <a:t>Gold purchase</a:t>
          </a:r>
          <a:endParaRPr lang="en-US" dirty="0">
            <a:latin typeface="Franklin Gothic Medium Cond" panose="020B0606030402020204" pitchFamily="34" charset="0"/>
          </a:endParaRPr>
        </a:p>
      </dgm:t>
    </dgm:pt>
    <dgm:pt modelId="{72AF3657-CBF3-4CCF-A363-A263F3C08797}" type="parTrans" cxnId="{850E5DB3-BE0E-4CC9-82E1-4AFA481F8D1A}">
      <dgm:prSet/>
      <dgm:spPr/>
      <dgm:t>
        <a:bodyPr/>
        <a:lstStyle/>
        <a:p>
          <a:endParaRPr lang="en-US"/>
        </a:p>
      </dgm:t>
    </dgm:pt>
    <dgm:pt modelId="{6AFA8C5A-0DAC-4363-A619-3734E30FD2DB}" type="sibTrans" cxnId="{850E5DB3-BE0E-4CC9-82E1-4AFA481F8D1A}">
      <dgm:prSet/>
      <dgm:spPr/>
      <dgm:t>
        <a:bodyPr/>
        <a:lstStyle/>
        <a:p>
          <a:endParaRPr lang="en-US"/>
        </a:p>
      </dgm:t>
    </dgm:pt>
    <dgm:pt modelId="{0768DBC4-81F2-4999-8E05-495AD8073FC4}">
      <dgm:prSet phldrT="[Text]"/>
      <dgm:spPr/>
      <dgm:t>
        <a:bodyPr/>
        <a:lstStyle/>
        <a:p>
          <a:r>
            <a:rPr lang="en-US" dirty="0" smtClean="0">
              <a:latin typeface="Franklin Gothic Medium Cond" panose="020B0606030402020204" pitchFamily="34" charset="0"/>
            </a:rPr>
            <a:t>CAD ▲</a:t>
          </a:r>
          <a:endParaRPr lang="en-US" dirty="0">
            <a:latin typeface="Franklin Gothic Medium Cond" panose="020B0606030402020204" pitchFamily="34" charset="0"/>
          </a:endParaRPr>
        </a:p>
      </dgm:t>
    </dgm:pt>
    <dgm:pt modelId="{4037D10C-F2CB-4560-94CC-BCD937624CF8}" type="parTrans" cxnId="{A5449F92-4C62-45FD-897B-51A4F85CCAFA}">
      <dgm:prSet/>
      <dgm:spPr/>
      <dgm:t>
        <a:bodyPr/>
        <a:lstStyle/>
        <a:p>
          <a:endParaRPr lang="en-US"/>
        </a:p>
      </dgm:t>
    </dgm:pt>
    <dgm:pt modelId="{120C25B1-8C82-42C7-9E65-5A4AAA39FDD5}" type="sibTrans" cxnId="{A5449F92-4C62-45FD-897B-51A4F85CCAFA}">
      <dgm:prSet/>
      <dgm:spPr/>
      <dgm:t>
        <a:bodyPr/>
        <a:lstStyle/>
        <a:p>
          <a:endParaRPr lang="en-US"/>
        </a:p>
      </dgm:t>
    </dgm:pt>
    <dgm:pt modelId="{8A74E1E6-23C3-4FCF-9413-665D72CD8FE1}">
      <dgm:prSet phldrT="[Text]"/>
      <dgm:spPr/>
      <dgm:t>
        <a:bodyPr/>
        <a:lstStyle/>
        <a:p>
          <a:r>
            <a:rPr lang="en-US" dirty="0" smtClean="0">
              <a:latin typeface="Franklin Gothic Medium Cond" panose="020B0606030402020204" pitchFamily="34" charset="0"/>
            </a:rPr>
            <a:t>Rs.▼</a:t>
          </a:r>
          <a:endParaRPr lang="en-US" dirty="0">
            <a:latin typeface="Franklin Gothic Medium Cond" panose="020B0606030402020204" pitchFamily="34" charset="0"/>
          </a:endParaRPr>
        </a:p>
      </dgm:t>
    </dgm:pt>
    <dgm:pt modelId="{F1D567DB-1685-4B15-AFFA-AF0A9EBBB677}" type="parTrans" cxnId="{6B81B5D8-1526-411A-9E77-C9D0AC32FC8B}">
      <dgm:prSet/>
      <dgm:spPr/>
      <dgm:t>
        <a:bodyPr/>
        <a:lstStyle/>
        <a:p>
          <a:endParaRPr lang="en-US"/>
        </a:p>
      </dgm:t>
    </dgm:pt>
    <dgm:pt modelId="{73C80BFA-D9CD-48F2-BBE6-E088271F7791}" type="sibTrans" cxnId="{6B81B5D8-1526-411A-9E77-C9D0AC32FC8B}">
      <dgm:prSet/>
      <dgm:spPr/>
      <dgm:t>
        <a:bodyPr/>
        <a:lstStyle/>
        <a:p>
          <a:endParaRPr lang="en-US"/>
        </a:p>
      </dgm:t>
    </dgm:pt>
    <dgm:pt modelId="{EB96EA11-D6B2-4B69-A090-377DE312CEBD}" type="pres">
      <dgm:prSet presAssocID="{6502A5EE-33EF-41BD-AEF9-140F2FF3C6EE}" presName="Name0" presStyleCnt="0">
        <dgm:presLayoutVars>
          <dgm:dir/>
          <dgm:resizeHandles val="exact"/>
        </dgm:presLayoutVars>
      </dgm:prSet>
      <dgm:spPr/>
      <dgm:t>
        <a:bodyPr/>
        <a:lstStyle/>
        <a:p>
          <a:endParaRPr lang="en-US"/>
        </a:p>
      </dgm:t>
    </dgm:pt>
    <dgm:pt modelId="{F7496008-284A-44C0-91D4-60790CDB2157}" type="pres">
      <dgm:prSet presAssocID="{6502A5EE-33EF-41BD-AEF9-140F2FF3C6EE}" presName="cycle" presStyleCnt="0"/>
      <dgm:spPr/>
    </dgm:pt>
    <dgm:pt modelId="{95F9F82A-8573-4AB0-B13A-D8CA1A03CE32}" type="pres">
      <dgm:prSet presAssocID="{692ACA3B-77AF-41F0-B7BE-23932DB01E68}" presName="nodeFirstNode" presStyleLbl="node1" presStyleIdx="0" presStyleCnt="5">
        <dgm:presLayoutVars>
          <dgm:bulletEnabled val="1"/>
        </dgm:presLayoutVars>
      </dgm:prSet>
      <dgm:spPr/>
      <dgm:t>
        <a:bodyPr/>
        <a:lstStyle/>
        <a:p>
          <a:endParaRPr lang="en-US"/>
        </a:p>
      </dgm:t>
    </dgm:pt>
    <dgm:pt modelId="{E36D219C-5ECA-4A29-8CFE-38E6F0C9D1D3}" type="pres">
      <dgm:prSet presAssocID="{C603516E-01DD-42BB-8BC4-AB8336B08745}" presName="sibTransFirstNode" presStyleLbl="bgShp" presStyleIdx="0" presStyleCnt="1"/>
      <dgm:spPr/>
      <dgm:t>
        <a:bodyPr/>
        <a:lstStyle/>
        <a:p>
          <a:endParaRPr lang="en-US"/>
        </a:p>
      </dgm:t>
    </dgm:pt>
    <dgm:pt modelId="{04CAF961-B43B-4A79-A8B4-02D2C302E6BA}" type="pres">
      <dgm:prSet presAssocID="{7B9A2121-CB2E-4277-B874-1ED749D93C6E}" presName="nodeFollowingNodes" presStyleLbl="node1" presStyleIdx="1" presStyleCnt="5">
        <dgm:presLayoutVars>
          <dgm:bulletEnabled val="1"/>
        </dgm:presLayoutVars>
      </dgm:prSet>
      <dgm:spPr/>
      <dgm:t>
        <a:bodyPr/>
        <a:lstStyle/>
        <a:p>
          <a:endParaRPr lang="en-US"/>
        </a:p>
      </dgm:t>
    </dgm:pt>
    <dgm:pt modelId="{053EFA38-AA7E-4924-AA0D-085F43652099}" type="pres">
      <dgm:prSet presAssocID="{E6E8B1CF-DD8E-4198-8122-96AB1E0708CF}" presName="nodeFollowingNodes" presStyleLbl="node1" presStyleIdx="2" presStyleCnt="5">
        <dgm:presLayoutVars>
          <dgm:bulletEnabled val="1"/>
        </dgm:presLayoutVars>
      </dgm:prSet>
      <dgm:spPr/>
      <dgm:t>
        <a:bodyPr/>
        <a:lstStyle/>
        <a:p>
          <a:endParaRPr lang="en-US"/>
        </a:p>
      </dgm:t>
    </dgm:pt>
    <dgm:pt modelId="{2846AE63-6161-4F95-9B09-4C70A802D1CD}" type="pres">
      <dgm:prSet presAssocID="{0768DBC4-81F2-4999-8E05-495AD8073FC4}" presName="nodeFollowingNodes" presStyleLbl="node1" presStyleIdx="3" presStyleCnt="5">
        <dgm:presLayoutVars>
          <dgm:bulletEnabled val="1"/>
        </dgm:presLayoutVars>
      </dgm:prSet>
      <dgm:spPr/>
      <dgm:t>
        <a:bodyPr/>
        <a:lstStyle/>
        <a:p>
          <a:endParaRPr lang="en-US"/>
        </a:p>
      </dgm:t>
    </dgm:pt>
    <dgm:pt modelId="{FB8605BD-66D8-4217-A721-8077A263D3F3}" type="pres">
      <dgm:prSet presAssocID="{8A74E1E6-23C3-4FCF-9413-665D72CD8FE1}" presName="nodeFollowingNodes" presStyleLbl="node1" presStyleIdx="4" presStyleCnt="5">
        <dgm:presLayoutVars>
          <dgm:bulletEnabled val="1"/>
        </dgm:presLayoutVars>
      </dgm:prSet>
      <dgm:spPr/>
      <dgm:t>
        <a:bodyPr/>
        <a:lstStyle/>
        <a:p>
          <a:endParaRPr lang="en-US"/>
        </a:p>
      </dgm:t>
    </dgm:pt>
  </dgm:ptLst>
  <dgm:cxnLst>
    <dgm:cxn modelId="{757DA7D4-E9ED-41CC-8B9D-DDE10CA5E01B}" type="presOf" srcId="{6502A5EE-33EF-41BD-AEF9-140F2FF3C6EE}" destId="{EB96EA11-D6B2-4B69-A090-377DE312CEBD}" srcOrd="0" destOrd="0" presId="urn:microsoft.com/office/officeart/2005/8/layout/cycle3"/>
    <dgm:cxn modelId="{2C1C1242-FE26-4CA4-9139-E414DED82C97}" type="presOf" srcId="{692ACA3B-77AF-41F0-B7BE-23932DB01E68}" destId="{95F9F82A-8573-4AB0-B13A-D8CA1A03CE32}" srcOrd="0" destOrd="0" presId="urn:microsoft.com/office/officeart/2005/8/layout/cycle3"/>
    <dgm:cxn modelId="{850E5DB3-BE0E-4CC9-82E1-4AFA481F8D1A}" srcId="{6502A5EE-33EF-41BD-AEF9-140F2FF3C6EE}" destId="{E6E8B1CF-DD8E-4198-8122-96AB1E0708CF}" srcOrd="2" destOrd="0" parTransId="{72AF3657-CBF3-4CCF-A363-A263F3C08797}" sibTransId="{6AFA8C5A-0DAC-4363-A619-3734E30FD2DB}"/>
    <dgm:cxn modelId="{14366780-1E26-4C03-B0D7-46B89D16DD14}" type="presOf" srcId="{0768DBC4-81F2-4999-8E05-495AD8073FC4}" destId="{2846AE63-6161-4F95-9B09-4C70A802D1CD}" srcOrd="0" destOrd="0" presId="urn:microsoft.com/office/officeart/2005/8/layout/cycle3"/>
    <dgm:cxn modelId="{CEEE5C80-A020-481A-B5CA-07298F08EAFE}" type="presOf" srcId="{C603516E-01DD-42BB-8BC4-AB8336B08745}" destId="{E36D219C-5ECA-4A29-8CFE-38E6F0C9D1D3}" srcOrd="0" destOrd="0" presId="urn:microsoft.com/office/officeart/2005/8/layout/cycle3"/>
    <dgm:cxn modelId="{A5449F92-4C62-45FD-897B-51A4F85CCAFA}" srcId="{6502A5EE-33EF-41BD-AEF9-140F2FF3C6EE}" destId="{0768DBC4-81F2-4999-8E05-495AD8073FC4}" srcOrd="3" destOrd="0" parTransId="{4037D10C-F2CB-4560-94CC-BCD937624CF8}" sibTransId="{120C25B1-8C82-42C7-9E65-5A4AAA39FDD5}"/>
    <dgm:cxn modelId="{107B7217-77C3-429C-9318-61F30F2E68C7}" type="presOf" srcId="{8A74E1E6-23C3-4FCF-9413-665D72CD8FE1}" destId="{FB8605BD-66D8-4217-A721-8077A263D3F3}" srcOrd="0" destOrd="0" presId="urn:microsoft.com/office/officeart/2005/8/layout/cycle3"/>
    <dgm:cxn modelId="{401AC05B-0692-46C9-87E7-FE6A8227EA09}" srcId="{6502A5EE-33EF-41BD-AEF9-140F2FF3C6EE}" destId="{692ACA3B-77AF-41F0-B7BE-23932DB01E68}" srcOrd="0" destOrd="0" parTransId="{A906648B-487F-435C-9136-1BFC41269DFF}" sibTransId="{C603516E-01DD-42BB-8BC4-AB8336B08745}"/>
    <dgm:cxn modelId="{6B81B5D8-1526-411A-9E77-C9D0AC32FC8B}" srcId="{6502A5EE-33EF-41BD-AEF9-140F2FF3C6EE}" destId="{8A74E1E6-23C3-4FCF-9413-665D72CD8FE1}" srcOrd="4" destOrd="0" parTransId="{F1D567DB-1685-4B15-AFFA-AF0A9EBBB677}" sibTransId="{73C80BFA-D9CD-48F2-BBE6-E088271F7791}"/>
    <dgm:cxn modelId="{05B0B827-B144-4C1C-AC19-0A080B4152F9}" type="presOf" srcId="{7B9A2121-CB2E-4277-B874-1ED749D93C6E}" destId="{04CAF961-B43B-4A79-A8B4-02D2C302E6BA}" srcOrd="0" destOrd="0" presId="urn:microsoft.com/office/officeart/2005/8/layout/cycle3"/>
    <dgm:cxn modelId="{230320F0-5147-40BF-A7A9-52EEB317E733}" srcId="{6502A5EE-33EF-41BD-AEF9-140F2FF3C6EE}" destId="{7B9A2121-CB2E-4277-B874-1ED749D93C6E}" srcOrd="1" destOrd="0" parTransId="{7C922A3F-417A-4E13-B2CC-9CC177B21C98}" sibTransId="{1959B45B-D0A3-4C29-BC48-3FF6ADD6D195}"/>
    <dgm:cxn modelId="{F2376B76-2125-4F8D-8D41-28FDC48B4A23}" type="presOf" srcId="{E6E8B1CF-DD8E-4198-8122-96AB1E0708CF}" destId="{053EFA38-AA7E-4924-AA0D-085F43652099}" srcOrd="0" destOrd="0" presId="urn:microsoft.com/office/officeart/2005/8/layout/cycle3"/>
    <dgm:cxn modelId="{A371F965-2D7A-47DE-97BD-7540B7390EF0}" type="presParOf" srcId="{EB96EA11-D6B2-4B69-A090-377DE312CEBD}" destId="{F7496008-284A-44C0-91D4-60790CDB2157}" srcOrd="0" destOrd="0" presId="urn:microsoft.com/office/officeart/2005/8/layout/cycle3"/>
    <dgm:cxn modelId="{C31029AF-89BC-43D0-AA6A-2392485EDD7C}" type="presParOf" srcId="{F7496008-284A-44C0-91D4-60790CDB2157}" destId="{95F9F82A-8573-4AB0-B13A-D8CA1A03CE32}" srcOrd="0" destOrd="0" presId="urn:microsoft.com/office/officeart/2005/8/layout/cycle3"/>
    <dgm:cxn modelId="{12591A63-1568-4F45-8471-64802D046477}" type="presParOf" srcId="{F7496008-284A-44C0-91D4-60790CDB2157}" destId="{E36D219C-5ECA-4A29-8CFE-38E6F0C9D1D3}" srcOrd="1" destOrd="0" presId="urn:microsoft.com/office/officeart/2005/8/layout/cycle3"/>
    <dgm:cxn modelId="{6F0084D3-1C19-43D8-B98B-3C10268F9980}" type="presParOf" srcId="{F7496008-284A-44C0-91D4-60790CDB2157}" destId="{04CAF961-B43B-4A79-A8B4-02D2C302E6BA}" srcOrd="2" destOrd="0" presId="urn:microsoft.com/office/officeart/2005/8/layout/cycle3"/>
    <dgm:cxn modelId="{100E9669-6463-4B5F-9754-8E2155DB2627}" type="presParOf" srcId="{F7496008-284A-44C0-91D4-60790CDB2157}" destId="{053EFA38-AA7E-4924-AA0D-085F43652099}" srcOrd="3" destOrd="0" presId="urn:microsoft.com/office/officeart/2005/8/layout/cycle3"/>
    <dgm:cxn modelId="{98DDADFB-696A-495F-9E3C-DC6BCEC850EC}" type="presParOf" srcId="{F7496008-284A-44C0-91D4-60790CDB2157}" destId="{2846AE63-6161-4F95-9B09-4C70A802D1CD}" srcOrd="4" destOrd="0" presId="urn:microsoft.com/office/officeart/2005/8/layout/cycle3"/>
    <dgm:cxn modelId="{B9649AC3-ABAF-4B73-B8A6-C82A322784A0}" type="presParOf" srcId="{F7496008-284A-44C0-91D4-60790CDB2157}" destId="{FB8605BD-66D8-4217-A721-8077A263D3F3}"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a:ln w="76200">
          <a:solidFill>
            <a:srgbClr val="FFFF00"/>
          </a:solidFill>
          <a:prstDash val="lgDash"/>
        </a:ln>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pt>
  </dgm:ptLst>
  <dgm:cxnLst>
    <dgm:cxn modelId="{00C05634-FBDA-4D10-9D4C-66DB2A888175}" type="presOf" srcId="{1812B959-F057-49EB-AA06-63C9B99377F1}" destId="{32F6900D-1121-4A17-B974-4ED4E9740E2E}" srcOrd="0" destOrd="0" presId="urn:microsoft.com/office/officeart/2005/8/layout/pList2"/>
    <dgm:cxn modelId="{AD27057D-5207-4ABD-8C4C-06D1D26C39AE}" srcId="{1812B959-F057-49EB-AA06-63C9B99377F1}" destId="{386AFD77-C592-41B9-BD3D-00BB006C9E57}" srcOrd="1" destOrd="0" parTransId="{489C58E5-1661-4380-B0AA-A79FA82A8F26}" sibTransId="{72673CEC-379F-497A-AECA-29F0BDB314E9}"/>
    <dgm:cxn modelId="{20640937-1FE1-45A1-86E0-3337CF162ECB}" type="presOf" srcId="{386AFD77-C592-41B9-BD3D-00BB006C9E57}" destId="{EF1E4416-4F7E-4DC2-9CA1-9F0EDF1B7CFC}" srcOrd="0" destOrd="0" presId="urn:microsoft.com/office/officeart/2005/8/layout/pList2"/>
    <dgm:cxn modelId="{278967C5-EADD-4D61-B834-E10F4FB95444}" srcId="{1812B959-F057-49EB-AA06-63C9B99377F1}" destId="{91F76C16-BA45-4847-AB5F-AB15C2A006CA}" srcOrd="0" destOrd="0" parTransId="{3C57F11D-9BA4-4AA2-875D-DFE50C4720E8}" sibTransId="{35B1884D-B0AA-4442-A711-0377C4001215}"/>
    <dgm:cxn modelId="{A2285DDA-79D4-4641-A1B2-592B7D02020E}" type="presOf" srcId="{91F76C16-BA45-4847-AB5F-AB15C2A006CA}" destId="{442CBD00-A430-4422-AAD6-02A51029F6E1}" srcOrd="0" destOrd="0" presId="urn:microsoft.com/office/officeart/2005/8/layout/pList2"/>
    <dgm:cxn modelId="{26FC3975-B149-47A3-946E-FD44F2A7F9A1}" srcId="{1812B959-F057-49EB-AA06-63C9B99377F1}" destId="{8F866389-AF7E-4551-A961-EC2B9EBEE569}" srcOrd="2" destOrd="0" parTransId="{97BD16C9-203F-47A3-B59F-1DCCC12127BB}" sibTransId="{F45CDE47-4202-4C79-B581-FCD1E937BB7A}"/>
    <dgm:cxn modelId="{6AB02063-FE93-4DFE-B535-B5CE60FA591C}" type="presOf" srcId="{35B1884D-B0AA-4442-A711-0377C4001215}" destId="{1218B4DE-48EC-4F9A-BBC4-243B99130E90}" srcOrd="0" destOrd="0" presId="urn:microsoft.com/office/officeart/2005/8/layout/pList2"/>
    <dgm:cxn modelId="{BC379A79-1AF2-4AB5-A0E5-E0273E822149}" type="presOf" srcId="{8F866389-AF7E-4551-A961-EC2B9EBEE569}" destId="{0AE2A66E-0E04-4165-894C-DFF22772F04D}" srcOrd="0" destOrd="0" presId="urn:microsoft.com/office/officeart/2005/8/layout/pList2"/>
    <dgm:cxn modelId="{BB3E5859-21BA-4736-9837-7F9F1017FB09}" type="presOf" srcId="{72673CEC-379F-497A-AECA-29F0BDB314E9}" destId="{585DD82D-E5EE-427E-80AF-29E39B0780F4}" srcOrd="0" destOrd="0" presId="urn:microsoft.com/office/officeart/2005/8/layout/pList2"/>
    <dgm:cxn modelId="{2436B1E9-A355-4F17-BD74-27905BFAF375}" type="presParOf" srcId="{32F6900D-1121-4A17-B974-4ED4E9740E2E}" destId="{4879E2D0-BC3A-43A4-B70B-407F4FB47E24}" srcOrd="0" destOrd="0" presId="urn:microsoft.com/office/officeart/2005/8/layout/pList2"/>
    <dgm:cxn modelId="{C691637F-1279-48B6-95D9-1DD72ABA2373}" type="presParOf" srcId="{32F6900D-1121-4A17-B974-4ED4E9740E2E}" destId="{B3AE6FEA-2D39-4A0D-A027-055255199B1C}" srcOrd="1" destOrd="0" presId="urn:microsoft.com/office/officeart/2005/8/layout/pList2"/>
    <dgm:cxn modelId="{DD8DB578-7366-454D-9E2F-A12D19FC30EE}" type="presParOf" srcId="{B3AE6FEA-2D39-4A0D-A027-055255199B1C}" destId="{7A6FF76A-B0F0-4221-894D-3E196E8E124E}" srcOrd="0" destOrd="0" presId="urn:microsoft.com/office/officeart/2005/8/layout/pList2"/>
    <dgm:cxn modelId="{CE62E27D-A4E3-4125-AFA7-0009E55D9D03}" type="presParOf" srcId="{7A6FF76A-B0F0-4221-894D-3E196E8E124E}" destId="{442CBD00-A430-4422-AAD6-02A51029F6E1}" srcOrd="0" destOrd="0" presId="urn:microsoft.com/office/officeart/2005/8/layout/pList2"/>
    <dgm:cxn modelId="{EC30627A-7278-4E6C-864E-E436485F590B}" type="presParOf" srcId="{7A6FF76A-B0F0-4221-894D-3E196E8E124E}" destId="{5C928B51-0D5C-4916-BA8C-D0D3ABE7443A}" srcOrd="1" destOrd="0" presId="urn:microsoft.com/office/officeart/2005/8/layout/pList2"/>
    <dgm:cxn modelId="{0AA25B35-F1CF-4624-94B7-B14830C35065}" type="presParOf" srcId="{7A6FF76A-B0F0-4221-894D-3E196E8E124E}" destId="{368B4DC6-9654-4053-9F42-81DE5B70AE46}" srcOrd="2" destOrd="0" presId="urn:microsoft.com/office/officeart/2005/8/layout/pList2"/>
    <dgm:cxn modelId="{2B890735-D4E3-4F2C-9D80-142E6A6D403B}" type="presParOf" srcId="{B3AE6FEA-2D39-4A0D-A027-055255199B1C}" destId="{1218B4DE-48EC-4F9A-BBC4-243B99130E90}" srcOrd="1" destOrd="0" presId="urn:microsoft.com/office/officeart/2005/8/layout/pList2"/>
    <dgm:cxn modelId="{2B6BD1FD-BE20-47DC-884B-18C666C78A19}" type="presParOf" srcId="{B3AE6FEA-2D39-4A0D-A027-055255199B1C}" destId="{A38AD345-FDD9-4280-A2B6-D322F08CBEB2}" srcOrd="2" destOrd="0" presId="urn:microsoft.com/office/officeart/2005/8/layout/pList2"/>
    <dgm:cxn modelId="{3AFE4907-9745-4B9A-842D-3F334103A779}" type="presParOf" srcId="{A38AD345-FDD9-4280-A2B6-D322F08CBEB2}" destId="{EF1E4416-4F7E-4DC2-9CA1-9F0EDF1B7CFC}" srcOrd="0" destOrd="0" presId="urn:microsoft.com/office/officeart/2005/8/layout/pList2"/>
    <dgm:cxn modelId="{33814A4C-D87A-4249-85BA-2EF42C425313}" type="presParOf" srcId="{A38AD345-FDD9-4280-A2B6-D322F08CBEB2}" destId="{D366032D-9019-4111-821F-2C71EC0CA6BD}" srcOrd="1" destOrd="0" presId="urn:microsoft.com/office/officeart/2005/8/layout/pList2"/>
    <dgm:cxn modelId="{DD795555-BDBA-4E67-87B5-D59CD661E4C0}" type="presParOf" srcId="{A38AD345-FDD9-4280-A2B6-D322F08CBEB2}" destId="{A39FD268-035D-4B9E-B79A-CA92986B839D}" srcOrd="2" destOrd="0" presId="urn:microsoft.com/office/officeart/2005/8/layout/pList2"/>
    <dgm:cxn modelId="{4CEF3330-1862-45B2-8AA0-48B113F8A2AD}" type="presParOf" srcId="{B3AE6FEA-2D39-4A0D-A027-055255199B1C}" destId="{585DD82D-E5EE-427E-80AF-29E39B0780F4}" srcOrd="3" destOrd="0" presId="urn:microsoft.com/office/officeart/2005/8/layout/pList2"/>
    <dgm:cxn modelId="{305A10ED-75E3-401E-9E7C-0E35BBE0778C}" type="presParOf" srcId="{B3AE6FEA-2D39-4A0D-A027-055255199B1C}" destId="{F13215A8-BE3D-4DF7-8989-93731FCE64DC}" srcOrd="4" destOrd="0" presId="urn:microsoft.com/office/officeart/2005/8/layout/pList2"/>
    <dgm:cxn modelId="{F4D4EE84-CFEC-463F-A2C2-CB1F9AABF8FE}" type="presParOf" srcId="{F13215A8-BE3D-4DF7-8989-93731FCE64DC}" destId="{0AE2A66E-0E04-4165-894C-DFF22772F04D}" srcOrd="0" destOrd="0" presId="urn:microsoft.com/office/officeart/2005/8/layout/pList2"/>
    <dgm:cxn modelId="{93F976E1-0764-46A9-A74D-DB2B98B45086}" type="presParOf" srcId="{F13215A8-BE3D-4DF7-8989-93731FCE64DC}" destId="{CF137B72-D2E0-4535-B58D-11A3CA72E6CE}" srcOrd="1" destOrd="0" presId="urn:microsoft.com/office/officeart/2005/8/layout/pList2"/>
    <dgm:cxn modelId="{EBBFFB93-3A50-4D2B-B8BF-D4C6CB449EA6}"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a:ln w="76200">
          <a:solidFill>
            <a:srgbClr val="FFFF00"/>
          </a:solidFill>
          <a:prstDash val="dash"/>
        </a:ln>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8F41C8FC-03CC-46BC-AD76-1ED565983366}" type="presOf" srcId="{91F76C16-BA45-4847-AB5F-AB15C2A006CA}" destId="{442CBD00-A430-4422-AAD6-02A51029F6E1}" srcOrd="0" destOrd="0" presId="urn:microsoft.com/office/officeart/2005/8/layout/pList2"/>
    <dgm:cxn modelId="{A6768ABF-8CB5-4607-8271-84B034F9B63A}" type="presOf" srcId="{35B1884D-B0AA-4442-A711-0377C4001215}" destId="{1218B4DE-48EC-4F9A-BBC4-243B99130E90}" srcOrd="0" destOrd="0" presId="urn:microsoft.com/office/officeart/2005/8/layout/pList2"/>
    <dgm:cxn modelId="{AD27057D-5207-4ABD-8C4C-06D1D26C39AE}" srcId="{1812B959-F057-49EB-AA06-63C9B99377F1}" destId="{386AFD77-C592-41B9-BD3D-00BB006C9E57}" srcOrd="1" destOrd="0" parTransId="{489C58E5-1661-4380-B0AA-A79FA82A8F26}" sibTransId="{72673CEC-379F-497A-AECA-29F0BDB314E9}"/>
    <dgm:cxn modelId="{479F8B02-3D33-4611-867B-0E813C5AAF75}" type="presOf" srcId="{8F866389-AF7E-4551-A961-EC2B9EBEE569}" destId="{0AE2A66E-0E04-4165-894C-DFF22772F04D}" srcOrd="0" destOrd="0" presId="urn:microsoft.com/office/officeart/2005/8/layout/pList2"/>
    <dgm:cxn modelId="{E7806BE2-90ED-4B89-B4C1-52F38F24DF76}" type="presOf" srcId="{386AFD77-C592-41B9-BD3D-00BB006C9E57}" destId="{EF1E4416-4F7E-4DC2-9CA1-9F0EDF1B7CFC}" srcOrd="0" destOrd="0" presId="urn:microsoft.com/office/officeart/2005/8/layout/pList2"/>
    <dgm:cxn modelId="{278967C5-EADD-4D61-B834-E10F4FB95444}" srcId="{1812B959-F057-49EB-AA06-63C9B99377F1}" destId="{91F76C16-BA45-4847-AB5F-AB15C2A006CA}" srcOrd="0" destOrd="0" parTransId="{3C57F11D-9BA4-4AA2-875D-DFE50C4720E8}" sibTransId="{35B1884D-B0AA-4442-A711-0377C4001215}"/>
    <dgm:cxn modelId="{39859CD2-C912-4F3C-A1DD-DC053098F925}" type="presOf" srcId="{72673CEC-379F-497A-AECA-29F0BDB314E9}" destId="{585DD82D-E5EE-427E-80AF-29E39B0780F4}" srcOrd="0" destOrd="0" presId="urn:microsoft.com/office/officeart/2005/8/layout/pList2"/>
    <dgm:cxn modelId="{26FC3975-B149-47A3-946E-FD44F2A7F9A1}" srcId="{1812B959-F057-49EB-AA06-63C9B99377F1}" destId="{8F866389-AF7E-4551-A961-EC2B9EBEE569}" srcOrd="2" destOrd="0" parTransId="{97BD16C9-203F-47A3-B59F-1DCCC12127BB}" sibTransId="{F45CDE47-4202-4C79-B581-FCD1E937BB7A}"/>
    <dgm:cxn modelId="{0E14573F-CAA5-47ED-94CB-AF50C6350C3F}" type="presOf" srcId="{1812B959-F057-49EB-AA06-63C9B99377F1}" destId="{32F6900D-1121-4A17-B974-4ED4E9740E2E}" srcOrd="0" destOrd="0" presId="urn:microsoft.com/office/officeart/2005/8/layout/pList2"/>
    <dgm:cxn modelId="{67B4CCD0-2215-49F6-9762-1D662133BE2E}" type="presParOf" srcId="{32F6900D-1121-4A17-B974-4ED4E9740E2E}" destId="{4879E2D0-BC3A-43A4-B70B-407F4FB47E24}" srcOrd="0" destOrd="0" presId="urn:microsoft.com/office/officeart/2005/8/layout/pList2"/>
    <dgm:cxn modelId="{AE1A2E47-CAF3-47AC-9C8F-7F90FC5CF3B5}" type="presParOf" srcId="{32F6900D-1121-4A17-B974-4ED4E9740E2E}" destId="{B3AE6FEA-2D39-4A0D-A027-055255199B1C}" srcOrd="1" destOrd="0" presId="urn:microsoft.com/office/officeart/2005/8/layout/pList2"/>
    <dgm:cxn modelId="{9F866794-7E1E-448F-8077-10CB10534FC9}" type="presParOf" srcId="{B3AE6FEA-2D39-4A0D-A027-055255199B1C}" destId="{7A6FF76A-B0F0-4221-894D-3E196E8E124E}" srcOrd="0" destOrd="0" presId="urn:microsoft.com/office/officeart/2005/8/layout/pList2"/>
    <dgm:cxn modelId="{66A0DCE9-5833-45B7-BBC3-FBE2E766263A}" type="presParOf" srcId="{7A6FF76A-B0F0-4221-894D-3E196E8E124E}" destId="{442CBD00-A430-4422-AAD6-02A51029F6E1}" srcOrd="0" destOrd="0" presId="urn:microsoft.com/office/officeart/2005/8/layout/pList2"/>
    <dgm:cxn modelId="{81B902D8-FEA0-42F2-87CD-F2ED410A6686}" type="presParOf" srcId="{7A6FF76A-B0F0-4221-894D-3E196E8E124E}" destId="{5C928B51-0D5C-4916-BA8C-D0D3ABE7443A}" srcOrd="1" destOrd="0" presId="urn:microsoft.com/office/officeart/2005/8/layout/pList2"/>
    <dgm:cxn modelId="{8B865798-A82A-48B1-B007-9AD11E3D6DBA}" type="presParOf" srcId="{7A6FF76A-B0F0-4221-894D-3E196E8E124E}" destId="{368B4DC6-9654-4053-9F42-81DE5B70AE46}" srcOrd="2" destOrd="0" presId="urn:microsoft.com/office/officeart/2005/8/layout/pList2"/>
    <dgm:cxn modelId="{622AA816-DD9E-41CD-9910-4A63831A0D48}" type="presParOf" srcId="{B3AE6FEA-2D39-4A0D-A027-055255199B1C}" destId="{1218B4DE-48EC-4F9A-BBC4-243B99130E90}" srcOrd="1" destOrd="0" presId="urn:microsoft.com/office/officeart/2005/8/layout/pList2"/>
    <dgm:cxn modelId="{D6DF6C68-B823-4C0F-B93E-8581CE62009E}" type="presParOf" srcId="{B3AE6FEA-2D39-4A0D-A027-055255199B1C}" destId="{A38AD345-FDD9-4280-A2B6-D322F08CBEB2}" srcOrd="2" destOrd="0" presId="urn:microsoft.com/office/officeart/2005/8/layout/pList2"/>
    <dgm:cxn modelId="{3E0FC794-9F71-4B83-AB4D-7A37296D9283}" type="presParOf" srcId="{A38AD345-FDD9-4280-A2B6-D322F08CBEB2}" destId="{EF1E4416-4F7E-4DC2-9CA1-9F0EDF1B7CFC}" srcOrd="0" destOrd="0" presId="urn:microsoft.com/office/officeart/2005/8/layout/pList2"/>
    <dgm:cxn modelId="{903941CA-D8F8-43F4-A021-2391994301D9}" type="presParOf" srcId="{A38AD345-FDD9-4280-A2B6-D322F08CBEB2}" destId="{D366032D-9019-4111-821F-2C71EC0CA6BD}" srcOrd="1" destOrd="0" presId="urn:microsoft.com/office/officeart/2005/8/layout/pList2"/>
    <dgm:cxn modelId="{74A52AB7-D39C-4E4F-98BD-88577AB4B6C0}" type="presParOf" srcId="{A38AD345-FDD9-4280-A2B6-D322F08CBEB2}" destId="{A39FD268-035D-4B9E-B79A-CA92986B839D}" srcOrd="2" destOrd="0" presId="urn:microsoft.com/office/officeart/2005/8/layout/pList2"/>
    <dgm:cxn modelId="{9538522D-9397-4433-BE66-7B7C7D309768}" type="presParOf" srcId="{B3AE6FEA-2D39-4A0D-A027-055255199B1C}" destId="{585DD82D-E5EE-427E-80AF-29E39B0780F4}" srcOrd="3" destOrd="0" presId="urn:microsoft.com/office/officeart/2005/8/layout/pList2"/>
    <dgm:cxn modelId="{5DD1611E-004E-4053-998B-78A7BD6B72DD}" type="presParOf" srcId="{B3AE6FEA-2D39-4A0D-A027-055255199B1C}" destId="{F13215A8-BE3D-4DF7-8989-93731FCE64DC}" srcOrd="4" destOrd="0" presId="urn:microsoft.com/office/officeart/2005/8/layout/pList2"/>
    <dgm:cxn modelId="{95541E5D-826C-48D5-A692-63BC27AF49B4}" type="presParOf" srcId="{F13215A8-BE3D-4DF7-8989-93731FCE64DC}" destId="{0AE2A66E-0E04-4165-894C-DFF22772F04D}" srcOrd="0" destOrd="0" presId="urn:microsoft.com/office/officeart/2005/8/layout/pList2"/>
    <dgm:cxn modelId="{7B9D6D9A-112F-4952-A327-35DFC3F1BD0E}" type="presParOf" srcId="{F13215A8-BE3D-4DF7-8989-93731FCE64DC}" destId="{CF137B72-D2E0-4535-B58D-11A3CA72E6CE}" srcOrd="1" destOrd="0" presId="urn:microsoft.com/office/officeart/2005/8/layout/pList2"/>
    <dgm:cxn modelId="{9F8F7F99-2602-4FFE-A812-8A5B034A4DEE}"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FE448E-8A8D-4B85-AFD5-BF41EA334E4E}"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US"/>
        </a:p>
      </dgm:t>
    </dgm:pt>
    <dgm:pt modelId="{1C605D88-29C2-4457-BE61-204EA06F38A7}">
      <dgm:prSet/>
      <dgm:spPr/>
      <dgm:t>
        <a:bodyPr/>
        <a:lstStyle/>
        <a:p>
          <a:r>
            <a:rPr lang="en-US" smtClean="0">
              <a:latin typeface="Franklin Gothic Medium Cond" panose="020B0606030402020204" pitchFamily="34" charset="0"/>
            </a:rPr>
            <a:t>10 ASEAN</a:t>
          </a:r>
          <a:endParaRPr lang="en-US">
            <a:latin typeface="Franklin Gothic Medium Cond" panose="020B0606030402020204" pitchFamily="34" charset="0"/>
          </a:endParaRPr>
        </a:p>
      </dgm:t>
    </dgm:pt>
    <dgm:pt modelId="{FAA8F081-10D1-41A1-930A-5E97B74143B1}" type="parTrans" cxnId="{8C1F92FC-5050-4984-9DE0-2DD78CCCB58D}">
      <dgm:prSet/>
      <dgm:spPr/>
      <dgm:t>
        <a:bodyPr/>
        <a:lstStyle/>
        <a:p>
          <a:endParaRPr lang="en-US"/>
        </a:p>
      </dgm:t>
    </dgm:pt>
    <dgm:pt modelId="{E19A91A4-4575-4F64-8BE0-C433C3E8AED9}" type="sibTrans" cxnId="{8C1F92FC-5050-4984-9DE0-2DD78CCCB58D}">
      <dgm:prSet/>
      <dgm:spPr/>
      <dgm:t>
        <a:bodyPr/>
        <a:lstStyle/>
        <a:p>
          <a:endParaRPr lang="en-US"/>
        </a:p>
      </dgm:t>
    </dgm:pt>
    <dgm:pt modelId="{52E2C4D5-8AD3-4EA9-853A-42A913A5F71B}">
      <dgm:prSet/>
      <dgm:spPr/>
      <dgm:t>
        <a:bodyPr/>
        <a:lstStyle/>
        <a:p>
          <a:r>
            <a:rPr lang="en-US" smtClean="0">
              <a:latin typeface="Franklin Gothic Medium Cond" panose="020B0606030402020204" pitchFamily="34" charset="0"/>
            </a:rPr>
            <a:t>Brunei</a:t>
          </a:r>
          <a:endParaRPr lang="en-US">
            <a:latin typeface="Franklin Gothic Medium Cond" panose="020B0606030402020204" pitchFamily="34" charset="0"/>
          </a:endParaRPr>
        </a:p>
      </dgm:t>
    </dgm:pt>
    <dgm:pt modelId="{962480C9-A37A-483D-B8CD-A58B675EF703}" type="parTrans" cxnId="{BB4C6B56-A587-4E70-9FEE-D70EDCE232ED}">
      <dgm:prSet/>
      <dgm:spPr/>
      <dgm:t>
        <a:bodyPr/>
        <a:lstStyle/>
        <a:p>
          <a:endParaRPr lang="en-US"/>
        </a:p>
      </dgm:t>
    </dgm:pt>
    <dgm:pt modelId="{14C7B278-E99E-403A-BA3A-EBEE5586D2AC}" type="sibTrans" cxnId="{BB4C6B56-A587-4E70-9FEE-D70EDCE232ED}">
      <dgm:prSet/>
      <dgm:spPr/>
      <dgm:t>
        <a:bodyPr/>
        <a:lstStyle/>
        <a:p>
          <a:endParaRPr lang="en-US"/>
        </a:p>
      </dgm:t>
    </dgm:pt>
    <dgm:pt modelId="{50D700F5-B0A8-4516-B823-DD2A09D00594}">
      <dgm:prSet/>
      <dgm:spPr/>
      <dgm:t>
        <a:bodyPr/>
        <a:lstStyle/>
        <a:p>
          <a:r>
            <a:rPr lang="en-US" dirty="0" smtClean="0">
              <a:latin typeface="Franklin Gothic Medium Cond" panose="020B0606030402020204" pitchFamily="34" charset="0"/>
            </a:rPr>
            <a:t>Cambodia</a:t>
          </a:r>
          <a:endParaRPr lang="en-US" dirty="0">
            <a:latin typeface="Franklin Gothic Medium Cond" panose="020B0606030402020204" pitchFamily="34" charset="0"/>
          </a:endParaRPr>
        </a:p>
      </dgm:t>
    </dgm:pt>
    <dgm:pt modelId="{810C5F97-ADAC-489E-9125-8B05A495AD70}" type="parTrans" cxnId="{63FBE495-4F42-4FB2-BBCD-41E032BD7405}">
      <dgm:prSet/>
      <dgm:spPr/>
      <dgm:t>
        <a:bodyPr/>
        <a:lstStyle/>
        <a:p>
          <a:endParaRPr lang="en-US"/>
        </a:p>
      </dgm:t>
    </dgm:pt>
    <dgm:pt modelId="{6B3665F6-3CB1-4BD8-91D4-9218598E6A33}" type="sibTrans" cxnId="{63FBE495-4F42-4FB2-BBCD-41E032BD7405}">
      <dgm:prSet/>
      <dgm:spPr/>
      <dgm:t>
        <a:bodyPr/>
        <a:lstStyle/>
        <a:p>
          <a:endParaRPr lang="en-US"/>
        </a:p>
      </dgm:t>
    </dgm:pt>
    <dgm:pt modelId="{13A3B376-C3F5-4888-B621-64CB2083A53C}">
      <dgm:prSet/>
      <dgm:spPr/>
      <dgm:t>
        <a:bodyPr/>
        <a:lstStyle/>
        <a:p>
          <a:r>
            <a:rPr lang="en-US" smtClean="0">
              <a:latin typeface="Franklin Gothic Medium Cond" panose="020B0606030402020204" pitchFamily="34" charset="0"/>
            </a:rPr>
            <a:t>Indonesia</a:t>
          </a:r>
          <a:endParaRPr lang="en-US">
            <a:latin typeface="Franklin Gothic Medium Cond" panose="020B0606030402020204" pitchFamily="34" charset="0"/>
          </a:endParaRPr>
        </a:p>
      </dgm:t>
    </dgm:pt>
    <dgm:pt modelId="{34407E23-C954-4ACC-A059-ADAA725C0E8B}" type="parTrans" cxnId="{C8283CE1-9061-44EA-A11A-AE4DD0BFDD8D}">
      <dgm:prSet/>
      <dgm:spPr/>
      <dgm:t>
        <a:bodyPr/>
        <a:lstStyle/>
        <a:p>
          <a:endParaRPr lang="en-US"/>
        </a:p>
      </dgm:t>
    </dgm:pt>
    <dgm:pt modelId="{0869BAF5-97A4-4E64-A02E-0C79ACB6452F}" type="sibTrans" cxnId="{C8283CE1-9061-44EA-A11A-AE4DD0BFDD8D}">
      <dgm:prSet/>
      <dgm:spPr/>
      <dgm:t>
        <a:bodyPr/>
        <a:lstStyle/>
        <a:p>
          <a:endParaRPr lang="en-US"/>
        </a:p>
      </dgm:t>
    </dgm:pt>
    <dgm:pt modelId="{83E7B509-A0BA-49A1-9FE4-D960155473C0}">
      <dgm:prSet/>
      <dgm:spPr/>
      <dgm:t>
        <a:bodyPr/>
        <a:lstStyle/>
        <a:p>
          <a:r>
            <a:rPr lang="en-US" smtClean="0">
              <a:latin typeface="Franklin Gothic Medium Cond" panose="020B0606030402020204" pitchFamily="34" charset="0"/>
            </a:rPr>
            <a:t>Lao PDR</a:t>
          </a:r>
          <a:endParaRPr lang="en-US">
            <a:latin typeface="Franklin Gothic Medium Cond" panose="020B0606030402020204" pitchFamily="34" charset="0"/>
          </a:endParaRPr>
        </a:p>
      </dgm:t>
    </dgm:pt>
    <dgm:pt modelId="{8118FD4B-AAAA-42FE-96A9-8794799BC599}" type="parTrans" cxnId="{E5BE0AD1-8726-4FE4-B717-D3D8E4C36AAD}">
      <dgm:prSet/>
      <dgm:spPr/>
      <dgm:t>
        <a:bodyPr/>
        <a:lstStyle/>
        <a:p>
          <a:endParaRPr lang="en-US"/>
        </a:p>
      </dgm:t>
    </dgm:pt>
    <dgm:pt modelId="{59672871-A426-4C83-AE0E-B4C1AC5F7DBF}" type="sibTrans" cxnId="{E5BE0AD1-8726-4FE4-B717-D3D8E4C36AAD}">
      <dgm:prSet/>
      <dgm:spPr/>
      <dgm:t>
        <a:bodyPr/>
        <a:lstStyle/>
        <a:p>
          <a:endParaRPr lang="en-US"/>
        </a:p>
      </dgm:t>
    </dgm:pt>
    <dgm:pt modelId="{A0AB7928-A6E3-45BE-951B-396D00B53B00}">
      <dgm:prSet/>
      <dgm:spPr/>
      <dgm:t>
        <a:bodyPr/>
        <a:lstStyle/>
        <a:p>
          <a:r>
            <a:rPr lang="en-US" smtClean="0">
              <a:latin typeface="Franklin Gothic Medium Cond" panose="020B0606030402020204" pitchFamily="34" charset="0"/>
            </a:rPr>
            <a:t>Malaysia</a:t>
          </a:r>
          <a:endParaRPr lang="en-US">
            <a:latin typeface="Franklin Gothic Medium Cond" panose="020B0606030402020204" pitchFamily="34" charset="0"/>
          </a:endParaRPr>
        </a:p>
      </dgm:t>
    </dgm:pt>
    <dgm:pt modelId="{93EBF196-BAC0-4E73-8526-02EAB47EFD8B}" type="parTrans" cxnId="{50DB2CF5-2D94-4EB6-A115-68F0031CE97F}">
      <dgm:prSet/>
      <dgm:spPr/>
      <dgm:t>
        <a:bodyPr/>
        <a:lstStyle/>
        <a:p>
          <a:endParaRPr lang="en-US"/>
        </a:p>
      </dgm:t>
    </dgm:pt>
    <dgm:pt modelId="{86204A54-26EF-4E30-A712-895B7B86B877}" type="sibTrans" cxnId="{50DB2CF5-2D94-4EB6-A115-68F0031CE97F}">
      <dgm:prSet/>
      <dgm:spPr/>
      <dgm:t>
        <a:bodyPr/>
        <a:lstStyle/>
        <a:p>
          <a:endParaRPr lang="en-US"/>
        </a:p>
      </dgm:t>
    </dgm:pt>
    <dgm:pt modelId="{724A7274-FE63-44D2-8484-B50FD1D679A5}">
      <dgm:prSet/>
      <dgm:spPr/>
      <dgm:t>
        <a:bodyPr/>
        <a:lstStyle/>
        <a:p>
          <a:r>
            <a:rPr lang="en-US" smtClean="0">
              <a:latin typeface="Franklin Gothic Medium Cond" panose="020B0606030402020204" pitchFamily="34" charset="0"/>
            </a:rPr>
            <a:t>Myanmar</a:t>
          </a:r>
          <a:endParaRPr lang="en-US">
            <a:latin typeface="Franklin Gothic Medium Cond" panose="020B0606030402020204" pitchFamily="34" charset="0"/>
          </a:endParaRPr>
        </a:p>
      </dgm:t>
    </dgm:pt>
    <dgm:pt modelId="{4AE878BE-7D06-4564-9F91-882B3A2CECB7}" type="parTrans" cxnId="{2CF2BD47-A226-4F34-8B27-F51A9DB81005}">
      <dgm:prSet/>
      <dgm:spPr/>
      <dgm:t>
        <a:bodyPr/>
        <a:lstStyle/>
        <a:p>
          <a:endParaRPr lang="en-US"/>
        </a:p>
      </dgm:t>
    </dgm:pt>
    <dgm:pt modelId="{122F344C-0171-4242-BA02-1C05C8E751D6}" type="sibTrans" cxnId="{2CF2BD47-A226-4F34-8B27-F51A9DB81005}">
      <dgm:prSet/>
      <dgm:spPr/>
      <dgm:t>
        <a:bodyPr/>
        <a:lstStyle/>
        <a:p>
          <a:endParaRPr lang="en-US"/>
        </a:p>
      </dgm:t>
    </dgm:pt>
    <dgm:pt modelId="{1FB08CD3-9208-4DBD-A18C-9193D78C70F8}">
      <dgm:prSet/>
      <dgm:spPr/>
      <dgm:t>
        <a:bodyPr/>
        <a:lstStyle/>
        <a:p>
          <a:r>
            <a:rPr lang="en-US" smtClean="0">
              <a:latin typeface="Franklin Gothic Medium Cond" panose="020B0606030402020204" pitchFamily="34" charset="0"/>
            </a:rPr>
            <a:t>Philippines</a:t>
          </a:r>
          <a:endParaRPr lang="en-US">
            <a:latin typeface="Franklin Gothic Medium Cond" panose="020B0606030402020204" pitchFamily="34" charset="0"/>
          </a:endParaRPr>
        </a:p>
      </dgm:t>
    </dgm:pt>
    <dgm:pt modelId="{D95C1598-E03B-4F06-B82A-101344E01451}" type="parTrans" cxnId="{1B52CD68-5AD3-4A0C-88EE-ED371AAEA419}">
      <dgm:prSet/>
      <dgm:spPr/>
      <dgm:t>
        <a:bodyPr/>
        <a:lstStyle/>
        <a:p>
          <a:endParaRPr lang="en-US"/>
        </a:p>
      </dgm:t>
    </dgm:pt>
    <dgm:pt modelId="{3E1F71CF-67D8-4361-9C19-1AE6CA727A76}" type="sibTrans" cxnId="{1B52CD68-5AD3-4A0C-88EE-ED371AAEA419}">
      <dgm:prSet/>
      <dgm:spPr/>
      <dgm:t>
        <a:bodyPr/>
        <a:lstStyle/>
        <a:p>
          <a:endParaRPr lang="en-US"/>
        </a:p>
      </dgm:t>
    </dgm:pt>
    <dgm:pt modelId="{C8725C60-4E49-4E7D-AD67-902451C995DE}">
      <dgm:prSet/>
      <dgm:spPr/>
      <dgm:t>
        <a:bodyPr/>
        <a:lstStyle/>
        <a:p>
          <a:r>
            <a:rPr lang="en-US" smtClean="0">
              <a:latin typeface="Franklin Gothic Medium Cond" panose="020B0606030402020204" pitchFamily="34" charset="0"/>
            </a:rPr>
            <a:t>Singapore</a:t>
          </a:r>
          <a:endParaRPr lang="en-US">
            <a:latin typeface="Franklin Gothic Medium Cond" panose="020B0606030402020204" pitchFamily="34" charset="0"/>
          </a:endParaRPr>
        </a:p>
      </dgm:t>
    </dgm:pt>
    <dgm:pt modelId="{253B74A3-AD25-43E1-A873-A7D9E846A22E}" type="parTrans" cxnId="{7E6A6981-E0DF-4322-BC5F-FE3A0EF66953}">
      <dgm:prSet/>
      <dgm:spPr/>
      <dgm:t>
        <a:bodyPr/>
        <a:lstStyle/>
        <a:p>
          <a:endParaRPr lang="en-US"/>
        </a:p>
      </dgm:t>
    </dgm:pt>
    <dgm:pt modelId="{9A8B8D65-7A79-4E46-8F84-62EAB6A6FE49}" type="sibTrans" cxnId="{7E6A6981-E0DF-4322-BC5F-FE3A0EF66953}">
      <dgm:prSet/>
      <dgm:spPr/>
      <dgm:t>
        <a:bodyPr/>
        <a:lstStyle/>
        <a:p>
          <a:endParaRPr lang="en-US"/>
        </a:p>
      </dgm:t>
    </dgm:pt>
    <dgm:pt modelId="{F75DD0F0-BF60-4BDF-A8FE-FFB39496B658}">
      <dgm:prSet/>
      <dgm:spPr/>
      <dgm:t>
        <a:bodyPr/>
        <a:lstStyle/>
        <a:p>
          <a:r>
            <a:rPr lang="en-US" smtClean="0">
              <a:latin typeface="Franklin Gothic Medium Cond" panose="020B0606030402020204" pitchFamily="34" charset="0"/>
            </a:rPr>
            <a:t>Thailand</a:t>
          </a:r>
          <a:endParaRPr lang="en-US">
            <a:latin typeface="Franklin Gothic Medium Cond" panose="020B0606030402020204" pitchFamily="34" charset="0"/>
          </a:endParaRPr>
        </a:p>
      </dgm:t>
    </dgm:pt>
    <dgm:pt modelId="{92D783D0-5C62-4C30-A424-B0A7C4C1ADAD}" type="parTrans" cxnId="{307B4036-4672-46B4-9EE7-8A9940F0E5FC}">
      <dgm:prSet/>
      <dgm:spPr/>
      <dgm:t>
        <a:bodyPr/>
        <a:lstStyle/>
        <a:p>
          <a:endParaRPr lang="en-US"/>
        </a:p>
      </dgm:t>
    </dgm:pt>
    <dgm:pt modelId="{688FBCBD-5FC4-4BD7-9B01-CDF43B55E342}" type="sibTrans" cxnId="{307B4036-4672-46B4-9EE7-8A9940F0E5FC}">
      <dgm:prSet/>
      <dgm:spPr/>
      <dgm:t>
        <a:bodyPr/>
        <a:lstStyle/>
        <a:p>
          <a:endParaRPr lang="en-US"/>
        </a:p>
      </dgm:t>
    </dgm:pt>
    <dgm:pt modelId="{7BF4B81E-0904-4670-9E77-9D4478B91CD3}">
      <dgm:prSet/>
      <dgm:spPr/>
      <dgm:t>
        <a:bodyPr/>
        <a:lstStyle/>
        <a:p>
          <a:r>
            <a:rPr lang="en-US" smtClean="0">
              <a:latin typeface="Franklin Gothic Medium Cond" panose="020B0606030402020204" pitchFamily="34" charset="0"/>
            </a:rPr>
            <a:t>Vietnam</a:t>
          </a:r>
          <a:endParaRPr lang="en-US">
            <a:latin typeface="Franklin Gothic Medium Cond" panose="020B0606030402020204" pitchFamily="34" charset="0"/>
          </a:endParaRPr>
        </a:p>
      </dgm:t>
    </dgm:pt>
    <dgm:pt modelId="{3EE3C051-B2E9-4D81-9870-62D31D710140}" type="parTrans" cxnId="{8DC7F58C-419D-4C91-9F13-BFD100CE1C7E}">
      <dgm:prSet/>
      <dgm:spPr/>
      <dgm:t>
        <a:bodyPr/>
        <a:lstStyle/>
        <a:p>
          <a:endParaRPr lang="en-US"/>
        </a:p>
      </dgm:t>
    </dgm:pt>
    <dgm:pt modelId="{A696C7F8-792C-43D5-92BD-A9DC1C1632CF}" type="sibTrans" cxnId="{8DC7F58C-419D-4C91-9F13-BFD100CE1C7E}">
      <dgm:prSet/>
      <dgm:spPr/>
      <dgm:t>
        <a:bodyPr/>
        <a:lstStyle/>
        <a:p>
          <a:endParaRPr lang="en-US"/>
        </a:p>
      </dgm:t>
    </dgm:pt>
    <dgm:pt modelId="{434CD6E1-68F1-49D9-8925-19155E29556A}">
      <dgm:prSet/>
      <dgm:spPr/>
      <dgm:t>
        <a:bodyPr/>
        <a:lstStyle/>
        <a:p>
          <a:r>
            <a:rPr lang="en-US" smtClean="0">
              <a:latin typeface="Franklin Gothic Medium Cond" panose="020B0606030402020204" pitchFamily="34" charset="0"/>
            </a:rPr>
            <a:t>6 ASEAN FT Partners</a:t>
          </a:r>
          <a:endParaRPr lang="en-US">
            <a:latin typeface="Franklin Gothic Medium Cond" panose="020B0606030402020204" pitchFamily="34" charset="0"/>
          </a:endParaRPr>
        </a:p>
      </dgm:t>
    </dgm:pt>
    <dgm:pt modelId="{EB4373CD-6D78-4900-B31C-50D3F917BC41}" type="parTrans" cxnId="{598DAC90-5752-4144-B78D-795641156A43}">
      <dgm:prSet/>
      <dgm:spPr/>
      <dgm:t>
        <a:bodyPr/>
        <a:lstStyle/>
        <a:p>
          <a:endParaRPr lang="en-US"/>
        </a:p>
      </dgm:t>
    </dgm:pt>
    <dgm:pt modelId="{E9F0CE58-4AE4-4EE2-BB78-C2D012F9AD0D}" type="sibTrans" cxnId="{598DAC90-5752-4144-B78D-795641156A43}">
      <dgm:prSet/>
      <dgm:spPr/>
      <dgm:t>
        <a:bodyPr/>
        <a:lstStyle/>
        <a:p>
          <a:endParaRPr lang="en-US"/>
        </a:p>
      </dgm:t>
    </dgm:pt>
    <dgm:pt modelId="{0E6532AA-9CB9-4C7C-8D12-A3ED7DD88BF8}">
      <dgm:prSet/>
      <dgm:spPr/>
      <dgm:t>
        <a:bodyPr/>
        <a:lstStyle/>
        <a:p>
          <a:r>
            <a:rPr lang="en-US" smtClean="0">
              <a:latin typeface="Franklin Gothic Medium Cond" panose="020B0606030402020204" pitchFamily="34" charset="0"/>
            </a:rPr>
            <a:t>China</a:t>
          </a:r>
          <a:endParaRPr lang="en-US">
            <a:latin typeface="Franklin Gothic Medium Cond" panose="020B0606030402020204" pitchFamily="34" charset="0"/>
          </a:endParaRPr>
        </a:p>
      </dgm:t>
    </dgm:pt>
    <dgm:pt modelId="{2CBC981B-8A21-4B7C-9B21-B6B359C45C95}" type="parTrans" cxnId="{B04CC5A4-A095-4C39-90D4-6E8148A60EE0}">
      <dgm:prSet/>
      <dgm:spPr/>
      <dgm:t>
        <a:bodyPr/>
        <a:lstStyle/>
        <a:p>
          <a:endParaRPr lang="en-US"/>
        </a:p>
      </dgm:t>
    </dgm:pt>
    <dgm:pt modelId="{00AE2A03-90DE-4FD5-8B64-8C95CD6D5FFF}" type="sibTrans" cxnId="{B04CC5A4-A095-4C39-90D4-6E8148A60EE0}">
      <dgm:prSet/>
      <dgm:spPr/>
      <dgm:t>
        <a:bodyPr/>
        <a:lstStyle/>
        <a:p>
          <a:endParaRPr lang="en-US"/>
        </a:p>
      </dgm:t>
    </dgm:pt>
    <dgm:pt modelId="{8AF32871-6007-4529-82D4-8B7AF30085AF}">
      <dgm:prSet/>
      <dgm:spPr/>
      <dgm:t>
        <a:bodyPr/>
        <a:lstStyle/>
        <a:p>
          <a:r>
            <a:rPr lang="en-US" smtClean="0">
              <a:latin typeface="Franklin Gothic Medium Cond" panose="020B0606030402020204" pitchFamily="34" charset="0"/>
            </a:rPr>
            <a:t>India</a:t>
          </a:r>
          <a:endParaRPr lang="en-US">
            <a:latin typeface="Franklin Gothic Medium Cond" panose="020B0606030402020204" pitchFamily="34" charset="0"/>
          </a:endParaRPr>
        </a:p>
      </dgm:t>
    </dgm:pt>
    <dgm:pt modelId="{B78BEB5A-9576-4202-A9B6-81CB2ECAFA5B}" type="parTrans" cxnId="{0C192957-6C76-4116-987F-6A3BF60EB921}">
      <dgm:prSet/>
      <dgm:spPr/>
      <dgm:t>
        <a:bodyPr/>
        <a:lstStyle/>
        <a:p>
          <a:endParaRPr lang="en-US"/>
        </a:p>
      </dgm:t>
    </dgm:pt>
    <dgm:pt modelId="{784A7B47-8470-44A6-BCAF-B73C3316C89D}" type="sibTrans" cxnId="{0C192957-6C76-4116-987F-6A3BF60EB921}">
      <dgm:prSet/>
      <dgm:spPr/>
      <dgm:t>
        <a:bodyPr/>
        <a:lstStyle/>
        <a:p>
          <a:endParaRPr lang="en-US"/>
        </a:p>
      </dgm:t>
    </dgm:pt>
    <dgm:pt modelId="{6E51278A-74F4-45A4-AB56-6A1BD057B2F1}">
      <dgm:prSet/>
      <dgm:spPr/>
      <dgm:t>
        <a:bodyPr/>
        <a:lstStyle/>
        <a:p>
          <a:r>
            <a:rPr lang="en-US" smtClean="0">
              <a:latin typeface="Franklin Gothic Medium Cond" panose="020B0606030402020204" pitchFamily="34" charset="0"/>
            </a:rPr>
            <a:t>Jap</a:t>
          </a:r>
          <a:endParaRPr lang="en-US">
            <a:latin typeface="Franklin Gothic Medium Cond" panose="020B0606030402020204" pitchFamily="34" charset="0"/>
          </a:endParaRPr>
        </a:p>
      </dgm:t>
    </dgm:pt>
    <dgm:pt modelId="{9E533AA8-9004-407E-B4FF-56C7AA890F21}" type="parTrans" cxnId="{715775F3-A0A0-47E9-B6D5-008F6A3432D4}">
      <dgm:prSet/>
      <dgm:spPr/>
      <dgm:t>
        <a:bodyPr/>
        <a:lstStyle/>
        <a:p>
          <a:endParaRPr lang="en-US"/>
        </a:p>
      </dgm:t>
    </dgm:pt>
    <dgm:pt modelId="{FF1E70D1-DD31-437E-B41C-45033D0C278D}" type="sibTrans" cxnId="{715775F3-A0A0-47E9-B6D5-008F6A3432D4}">
      <dgm:prSet/>
      <dgm:spPr/>
      <dgm:t>
        <a:bodyPr/>
        <a:lstStyle/>
        <a:p>
          <a:endParaRPr lang="en-US"/>
        </a:p>
      </dgm:t>
    </dgm:pt>
    <dgm:pt modelId="{0925F899-DBBF-48A7-9C9A-F125F66C9C56}">
      <dgm:prSet/>
      <dgm:spPr/>
      <dgm:t>
        <a:bodyPr/>
        <a:lstStyle/>
        <a:p>
          <a:r>
            <a:rPr lang="en-US" smtClean="0">
              <a:latin typeface="Franklin Gothic Medium Cond" panose="020B0606030402020204" pitchFamily="34" charset="0"/>
            </a:rPr>
            <a:t>Korea</a:t>
          </a:r>
          <a:endParaRPr lang="en-US">
            <a:latin typeface="Franklin Gothic Medium Cond" panose="020B0606030402020204" pitchFamily="34" charset="0"/>
          </a:endParaRPr>
        </a:p>
      </dgm:t>
    </dgm:pt>
    <dgm:pt modelId="{21879EFE-4ADC-43E4-851A-28510F14F687}" type="parTrans" cxnId="{633B6A11-02C2-4FB1-AC98-A3891D0FEAE5}">
      <dgm:prSet/>
      <dgm:spPr/>
      <dgm:t>
        <a:bodyPr/>
        <a:lstStyle/>
        <a:p>
          <a:endParaRPr lang="en-US"/>
        </a:p>
      </dgm:t>
    </dgm:pt>
    <dgm:pt modelId="{1E974924-E34C-479F-96E8-6BCB8F297163}" type="sibTrans" cxnId="{633B6A11-02C2-4FB1-AC98-A3891D0FEAE5}">
      <dgm:prSet/>
      <dgm:spPr/>
      <dgm:t>
        <a:bodyPr/>
        <a:lstStyle/>
        <a:p>
          <a:endParaRPr lang="en-US"/>
        </a:p>
      </dgm:t>
    </dgm:pt>
    <dgm:pt modelId="{2228FD5A-504E-41CA-B542-7B0A5FAEB453}">
      <dgm:prSet/>
      <dgm:spPr/>
      <dgm:t>
        <a:bodyPr/>
        <a:lstStyle/>
        <a:p>
          <a:r>
            <a:rPr lang="en-US" smtClean="0">
              <a:latin typeface="Franklin Gothic Medium Cond" panose="020B0606030402020204" pitchFamily="34" charset="0"/>
            </a:rPr>
            <a:t>Aus.</a:t>
          </a:r>
          <a:endParaRPr lang="en-US">
            <a:latin typeface="Franklin Gothic Medium Cond" panose="020B0606030402020204" pitchFamily="34" charset="0"/>
          </a:endParaRPr>
        </a:p>
      </dgm:t>
    </dgm:pt>
    <dgm:pt modelId="{A95F279B-D3E7-4E1A-B369-947C31488FB5}" type="parTrans" cxnId="{25C559BE-444E-48ED-AE90-905A6AED68DC}">
      <dgm:prSet/>
      <dgm:spPr/>
      <dgm:t>
        <a:bodyPr/>
        <a:lstStyle/>
        <a:p>
          <a:endParaRPr lang="en-US"/>
        </a:p>
      </dgm:t>
    </dgm:pt>
    <dgm:pt modelId="{404EA57C-BD4C-46BE-BF88-66CB1A329FF3}" type="sibTrans" cxnId="{25C559BE-444E-48ED-AE90-905A6AED68DC}">
      <dgm:prSet/>
      <dgm:spPr/>
      <dgm:t>
        <a:bodyPr/>
        <a:lstStyle/>
        <a:p>
          <a:endParaRPr lang="en-US"/>
        </a:p>
      </dgm:t>
    </dgm:pt>
    <dgm:pt modelId="{5C604D0C-328F-48CE-B785-5D07391624FF}">
      <dgm:prSet/>
      <dgm:spPr/>
      <dgm:t>
        <a:bodyPr/>
        <a:lstStyle/>
        <a:p>
          <a:r>
            <a:rPr lang="en-US" dirty="0" smtClean="0">
              <a:latin typeface="Franklin Gothic Medium Cond" panose="020B0606030402020204" pitchFamily="34" charset="0"/>
            </a:rPr>
            <a:t>NZ</a:t>
          </a:r>
          <a:endParaRPr lang="en-US" dirty="0">
            <a:latin typeface="Franklin Gothic Medium Cond" panose="020B0606030402020204" pitchFamily="34" charset="0"/>
          </a:endParaRPr>
        </a:p>
      </dgm:t>
    </dgm:pt>
    <dgm:pt modelId="{C9ADE4FE-AD7C-4772-B6A9-99FBDCD305FE}" type="parTrans" cxnId="{DF885D45-438D-45D5-92FA-3C39A67B438E}">
      <dgm:prSet/>
      <dgm:spPr/>
      <dgm:t>
        <a:bodyPr/>
        <a:lstStyle/>
        <a:p>
          <a:endParaRPr lang="en-US"/>
        </a:p>
      </dgm:t>
    </dgm:pt>
    <dgm:pt modelId="{C8EF9C60-44B8-4A41-8C0A-9009EA51C086}" type="sibTrans" cxnId="{DF885D45-438D-45D5-92FA-3C39A67B438E}">
      <dgm:prSet/>
      <dgm:spPr/>
      <dgm:t>
        <a:bodyPr/>
        <a:lstStyle/>
        <a:p>
          <a:endParaRPr lang="en-US"/>
        </a:p>
      </dgm:t>
    </dgm:pt>
    <dgm:pt modelId="{6E640741-4BE2-4BBC-95D1-5E046664358B}" type="pres">
      <dgm:prSet presAssocID="{55FE448E-8A8D-4B85-AFD5-BF41EA334E4E}" presName="diagram" presStyleCnt="0">
        <dgm:presLayoutVars>
          <dgm:dir/>
          <dgm:animLvl val="lvl"/>
          <dgm:resizeHandles val="exact"/>
        </dgm:presLayoutVars>
      </dgm:prSet>
      <dgm:spPr/>
      <dgm:t>
        <a:bodyPr/>
        <a:lstStyle/>
        <a:p>
          <a:endParaRPr lang="en-US"/>
        </a:p>
      </dgm:t>
    </dgm:pt>
    <dgm:pt modelId="{E6E18DD9-05A6-4A1D-9614-1940DBDCE109}" type="pres">
      <dgm:prSet presAssocID="{1C605D88-29C2-4457-BE61-204EA06F38A7}" presName="compNode" presStyleCnt="0"/>
      <dgm:spPr/>
      <dgm:t>
        <a:bodyPr/>
        <a:lstStyle/>
        <a:p>
          <a:endParaRPr lang="en-US"/>
        </a:p>
      </dgm:t>
    </dgm:pt>
    <dgm:pt modelId="{792332C0-B99A-4900-9FFB-AE563573E6D9}" type="pres">
      <dgm:prSet presAssocID="{1C605D88-29C2-4457-BE61-204EA06F38A7}" presName="childRect" presStyleLbl="bgAcc1" presStyleIdx="0" presStyleCnt="2">
        <dgm:presLayoutVars>
          <dgm:bulletEnabled val="1"/>
        </dgm:presLayoutVars>
      </dgm:prSet>
      <dgm:spPr/>
      <dgm:t>
        <a:bodyPr/>
        <a:lstStyle/>
        <a:p>
          <a:endParaRPr lang="en-US"/>
        </a:p>
      </dgm:t>
    </dgm:pt>
    <dgm:pt modelId="{35C39E11-53B9-4858-AC3E-02BB3C071898}" type="pres">
      <dgm:prSet presAssocID="{1C605D88-29C2-4457-BE61-204EA06F38A7}" presName="parentText" presStyleLbl="node1" presStyleIdx="0" presStyleCnt="0">
        <dgm:presLayoutVars>
          <dgm:chMax val="0"/>
          <dgm:bulletEnabled val="1"/>
        </dgm:presLayoutVars>
      </dgm:prSet>
      <dgm:spPr/>
      <dgm:t>
        <a:bodyPr/>
        <a:lstStyle/>
        <a:p>
          <a:endParaRPr lang="en-US"/>
        </a:p>
      </dgm:t>
    </dgm:pt>
    <dgm:pt modelId="{01789BE0-585C-4528-BA6F-ED4E9BD2DFD6}" type="pres">
      <dgm:prSet presAssocID="{1C605D88-29C2-4457-BE61-204EA06F38A7}" presName="parentRect" presStyleLbl="alignNode1" presStyleIdx="0" presStyleCnt="2"/>
      <dgm:spPr/>
      <dgm:t>
        <a:bodyPr/>
        <a:lstStyle/>
        <a:p>
          <a:endParaRPr lang="en-US"/>
        </a:p>
      </dgm:t>
    </dgm:pt>
    <dgm:pt modelId="{A7129FCD-67C8-4E85-AF03-ACDEB3EE8594}" type="pres">
      <dgm:prSet presAssocID="{1C605D88-29C2-4457-BE61-204EA06F38A7}" presName="adorn" presStyleLbl="fgAccFollowNode1" presStyleIdx="0" presStyleCnt="2"/>
      <dgm:spPr>
        <a:blipFill rotWithShape="1">
          <a:blip xmlns:r="http://schemas.openxmlformats.org/officeDocument/2006/relationships" r:embed="rId1"/>
          <a:stretch>
            <a:fillRect/>
          </a:stretch>
        </a:blipFill>
      </dgm:spPr>
      <dgm:t>
        <a:bodyPr/>
        <a:lstStyle/>
        <a:p>
          <a:endParaRPr lang="en-US"/>
        </a:p>
      </dgm:t>
    </dgm:pt>
    <dgm:pt modelId="{C6201ABA-DEC9-41D2-85D4-77A38B3F20F3}" type="pres">
      <dgm:prSet presAssocID="{E19A91A4-4575-4F64-8BE0-C433C3E8AED9}" presName="sibTrans" presStyleLbl="sibTrans2D1" presStyleIdx="0" presStyleCnt="0"/>
      <dgm:spPr/>
      <dgm:t>
        <a:bodyPr/>
        <a:lstStyle/>
        <a:p>
          <a:endParaRPr lang="en-US"/>
        </a:p>
      </dgm:t>
    </dgm:pt>
    <dgm:pt modelId="{38983E89-8292-47A6-88DD-AF86FB7BE292}" type="pres">
      <dgm:prSet presAssocID="{434CD6E1-68F1-49D9-8925-19155E29556A}" presName="compNode" presStyleCnt="0"/>
      <dgm:spPr/>
      <dgm:t>
        <a:bodyPr/>
        <a:lstStyle/>
        <a:p>
          <a:endParaRPr lang="en-US"/>
        </a:p>
      </dgm:t>
    </dgm:pt>
    <dgm:pt modelId="{025B88F8-F54C-496A-B0CE-E93B305EABAB}" type="pres">
      <dgm:prSet presAssocID="{434CD6E1-68F1-49D9-8925-19155E29556A}" presName="childRect" presStyleLbl="bgAcc1" presStyleIdx="1" presStyleCnt="2">
        <dgm:presLayoutVars>
          <dgm:bulletEnabled val="1"/>
        </dgm:presLayoutVars>
      </dgm:prSet>
      <dgm:spPr/>
      <dgm:t>
        <a:bodyPr/>
        <a:lstStyle/>
        <a:p>
          <a:endParaRPr lang="en-US"/>
        </a:p>
      </dgm:t>
    </dgm:pt>
    <dgm:pt modelId="{266460A9-9CFD-4DEC-A9EF-D0E10C453F18}" type="pres">
      <dgm:prSet presAssocID="{434CD6E1-68F1-49D9-8925-19155E29556A}" presName="parentText" presStyleLbl="node1" presStyleIdx="0" presStyleCnt="0">
        <dgm:presLayoutVars>
          <dgm:chMax val="0"/>
          <dgm:bulletEnabled val="1"/>
        </dgm:presLayoutVars>
      </dgm:prSet>
      <dgm:spPr/>
      <dgm:t>
        <a:bodyPr/>
        <a:lstStyle/>
        <a:p>
          <a:endParaRPr lang="en-US"/>
        </a:p>
      </dgm:t>
    </dgm:pt>
    <dgm:pt modelId="{926FBB74-AA16-44F4-9663-CCB6B850BBE8}" type="pres">
      <dgm:prSet presAssocID="{434CD6E1-68F1-49D9-8925-19155E29556A}" presName="parentRect" presStyleLbl="alignNode1" presStyleIdx="1" presStyleCnt="2"/>
      <dgm:spPr/>
      <dgm:t>
        <a:bodyPr/>
        <a:lstStyle/>
        <a:p>
          <a:endParaRPr lang="en-US"/>
        </a:p>
      </dgm:t>
    </dgm:pt>
    <dgm:pt modelId="{A1A45F6A-F513-4F26-803B-9E9B56ACACE4}" type="pres">
      <dgm:prSet presAssocID="{434CD6E1-68F1-49D9-8925-19155E29556A}" presName="adorn" presStyleLbl="fgAccFollowNode1" presStyleIdx="1" presStyleCnt="2"/>
      <dgm:spPr>
        <a:blipFill rotWithShape="1">
          <a:blip xmlns:r="http://schemas.openxmlformats.org/officeDocument/2006/relationships" r:embed="rId2"/>
          <a:stretch>
            <a:fillRect/>
          </a:stretch>
        </a:blipFill>
      </dgm:spPr>
      <dgm:t>
        <a:bodyPr/>
        <a:lstStyle/>
        <a:p>
          <a:endParaRPr lang="en-US"/>
        </a:p>
      </dgm:t>
    </dgm:pt>
  </dgm:ptLst>
  <dgm:cxnLst>
    <dgm:cxn modelId="{5659BF5D-75DF-4B27-8C38-FBD524E1300D}" type="presOf" srcId="{50D700F5-B0A8-4516-B823-DD2A09D00594}" destId="{792332C0-B99A-4900-9FFB-AE563573E6D9}" srcOrd="0" destOrd="1" presId="urn:microsoft.com/office/officeart/2005/8/layout/bList2"/>
    <dgm:cxn modelId="{3684AFA6-6554-47D3-BDDE-85EC9B76BDCE}" type="presOf" srcId="{8AF32871-6007-4529-82D4-8B7AF30085AF}" destId="{025B88F8-F54C-496A-B0CE-E93B305EABAB}" srcOrd="0" destOrd="1" presId="urn:microsoft.com/office/officeart/2005/8/layout/bList2"/>
    <dgm:cxn modelId="{D540F163-E62C-4F9D-A982-64CC96B797C5}" type="presOf" srcId="{F75DD0F0-BF60-4BDF-A8FE-FFB39496B658}" destId="{792332C0-B99A-4900-9FFB-AE563573E6D9}" srcOrd="0" destOrd="8" presId="urn:microsoft.com/office/officeart/2005/8/layout/bList2"/>
    <dgm:cxn modelId="{E5BE0AD1-8726-4FE4-B717-D3D8E4C36AAD}" srcId="{1C605D88-29C2-4457-BE61-204EA06F38A7}" destId="{83E7B509-A0BA-49A1-9FE4-D960155473C0}" srcOrd="3" destOrd="0" parTransId="{8118FD4B-AAAA-42FE-96A9-8794799BC599}" sibTransId="{59672871-A426-4C83-AE0E-B4C1AC5F7DBF}"/>
    <dgm:cxn modelId="{25C559BE-444E-48ED-AE90-905A6AED68DC}" srcId="{434CD6E1-68F1-49D9-8925-19155E29556A}" destId="{2228FD5A-504E-41CA-B542-7B0A5FAEB453}" srcOrd="4" destOrd="0" parTransId="{A95F279B-D3E7-4E1A-B369-947C31488FB5}" sibTransId="{404EA57C-BD4C-46BE-BF88-66CB1A329FF3}"/>
    <dgm:cxn modelId="{1B52CD68-5AD3-4A0C-88EE-ED371AAEA419}" srcId="{1C605D88-29C2-4457-BE61-204EA06F38A7}" destId="{1FB08CD3-9208-4DBD-A18C-9193D78C70F8}" srcOrd="6" destOrd="0" parTransId="{D95C1598-E03B-4F06-B82A-101344E01451}" sibTransId="{3E1F71CF-67D8-4361-9C19-1AE6CA727A76}"/>
    <dgm:cxn modelId="{B07CC19F-D6A7-4B3D-B8FC-9704AA6E4503}" type="presOf" srcId="{724A7274-FE63-44D2-8484-B50FD1D679A5}" destId="{792332C0-B99A-4900-9FFB-AE563573E6D9}" srcOrd="0" destOrd="5" presId="urn:microsoft.com/office/officeart/2005/8/layout/bList2"/>
    <dgm:cxn modelId="{00808A55-2A2C-4AC9-89EB-72086ECA1458}" type="presOf" srcId="{C8725C60-4E49-4E7D-AD67-902451C995DE}" destId="{792332C0-B99A-4900-9FFB-AE563573E6D9}" srcOrd="0" destOrd="7" presId="urn:microsoft.com/office/officeart/2005/8/layout/bList2"/>
    <dgm:cxn modelId="{DF885D45-438D-45D5-92FA-3C39A67B438E}" srcId="{434CD6E1-68F1-49D9-8925-19155E29556A}" destId="{5C604D0C-328F-48CE-B785-5D07391624FF}" srcOrd="5" destOrd="0" parTransId="{C9ADE4FE-AD7C-4772-B6A9-99FBDCD305FE}" sibTransId="{C8EF9C60-44B8-4A41-8C0A-9009EA51C086}"/>
    <dgm:cxn modelId="{3BD77289-83A3-4303-8598-E7D96F8C86A0}" type="presOf" srcId="{6E51278A-74F4-45A4-AB56-6A1BD057B2F1}" destId="{025B88F8-F54C-496A-B0CE-E93B305EABAB}" srcOrd="0" destOrd="2" presId="urn:microsoft.com/office/officeart/2005/8/layout/bList2"/>
    <dgm:cxn modelId="{715775F3-A0A0-47E9-B6D5-008F6A3432D4}" srcId="{434CD6E1-68F1-49D9-8925-19155E29556A}" destId="{6E51278A-74F4-45A4-AB56-6A1BD057B2F1}" srcOrd="2" destOrd="0" parTransId="{9E533AA8-9004-407E-B4FF-56C7AA890F21}" sibTransId="{FF1E70D1-DD31-437E-B41C-45033D0C278D}"/>
    <dgm:cxn modelId="{01012D9E-07FF-4409-B145-349CA16B455B}" type="presOf" srcId="{0E6532AA-9CB9-4C7C-8D12-A3ED7DD88BF8}" destId="{025B88F8-F54C-496A-B0CE-E93B305EABAB}" srcOrd="0" destOrd="0" presId="urn:microsoft.com/office/officeart/2005/8/layout/bList2"/>
    <dgm:cxn modelId="{8EE68EBC-33E0-403E-B309-8C793935229B}" type="presOf" srcId="{55FE448E-8A8D-4B85-AFD5-BF41EA334E4E}" destId="{6E640741-4BE2-4BBC-95D1-5E046664358B}" srcOrd="0" destOrd="0" presId="urn:microsoft.com/office/officeart/2005/8/layout/bList2"/>
    <dgm:cxn modelId="{2BF50C75-CB30-4DBB-876C-42AC35A8C0EE}" type="presOf" srcId="{13A3B376-C3F5-4888-B621-64CB2083A53C}" destId="{792332C0-B99A-4900-9FFB-AE563573E6D9}" srcOrd="0" destOrd="2" presId="urn:microsoft.com/office/officeart/2005/8/layout/bList2"/>
    <dgm:cxn modelId="{3812E09F-9DE8-4636-B99E-1930A5D63AAD}" type="presOf" srcId="{434CD6E1-68F1-49D9-8925-19155E29556A}" destId="{926FBB74-AA16-44F4-9663-CCB6B850BBE8}" srcOrd="1" destOrd="0" presId="urn:microsoft.com/office/officeart/2005/8/layout/bList2"/>
    <dgm:cxn modelId="{AAA98C2E-ABC5-45F4-82D7-83B4968A1348}" type="presOf" srcId="{83E7B509-A0BA-49A1-9FE4-D960155473C0}" destId="{792332C0-B99A-4900-9FFB-AE563573E6D9}" srcOrd="0" destOrd="3" presId="urn:microsoft.com/office/officeart/2005/8/layout/bList2"/>
    <dgm:cxn modelId="{1D304DE0-6D6B-4086-AFFE-5E0AD3918C70}" type="presOf" srcId="{E19A91A4-4575-4F64-8BE0-C433C3E8AED9}" destId="{C6201ABA-DEC9-41D2-85D4-77A38B3F20F3}" srcOrd="0" destOrd="0" presId="urn:microsoft.com/office/officeart/2005/8/layout/bList2"/>
    <dgm:cxn modelId="{26A8A492-413A-4975-9E09-2842C1040C6E}" type="presOf" srcId="{1FB08CD3-9208-4DBD-A18C-9193D78C70F8}" destId="{792332C0-B99A-4900-9FFB-AE563573E6D9}" srcOrd="0" destOrd="6" presId="urn:microsoft.com/office/officeart/2005/8/layout/bList2"/>
    <dgm:cxn modelId="{735C21C1-F23A-4A36-AC48-F81884434F14}" type="presOf" srcId="{7BF4B81E-0904-4670-9E77-9D4478B91CD3}" destId="{792332C0-B99A-4900-9FFB-AE563573E6D9}" srcOrd="0" destOrd="9" presId="urn:microsoft.com/office/officeart/2005/8/layout/bList2"/>
    <dgm:cxn modelId="{7BF2166C-B07E-4E8C-97E2-BC36DACD4C8E}" type="presOf" srcId="{A0AB7928-A6E3-45BE-951B-396D00B53B00}" destId="{792332C0-B99A-4900-9FFB-AE563573E6D9}" srcOrd="0" destOrd="4" presId="urn:microsoft.com/office/officeart/2005/8/layout/bList2"/>
    <dgm:cxn modelId="{737E553A-3E43-48DE-88B1-85ACF3BFB2A4}" type="presOf" srcId="{2228FD5A-504E-41CA-B542-7B0A5FAEB453}" destId="{025B88F8-F54C-496A-B0CE-E93B305EABAB}" srcOrd="0" destOrd="4" presId="urn:microsoft.com/office/officeart/2005/8/layout/bList2"/>
    <dgm:cxn modelId="{C8283CE1-9061-44EA-A11A-AE4DD0BFDD8D}" srcId="{1C605D88-29C2-4457-BE61-204EA06F38A7}" destId="{13A3B376-C3F5-4888-B621-64CB2083A53C}" srcOrd="2" destOrd="0" parTransId="{34407E23-C954-4ACC-A059-ADAA725C0E8B}" sibTransId="{0869BAF5-97A4-4E64-A02E-0C79ACB6452F}"/>
    <dgm:cxn modelId="{B04CC5A4-A095-4C39-90D4-6E8148A60EE0}" srcId="{434CD6E1-68F1-49D9-8925-19155E29556A}" destId="{0E6532AA-9CB9-4C7C-8D12-A3ED7DD88BF8}" srcOrd="0" destOrd="0" parTransId="{2CBC981B-8A21-4B7C-9B21-B6B359C45C95}" sibTransId="{00AE2A03-90DE-4FD5-8B64-8C95CD6D5FFF}"/>
    <dgm:cxn modelId="{2CF2BD47-A226-4F34-8B27-F51A9DB81005}" srcId="{1C605D88-29C2-4457-BE61-204EA06F38A7}" destId="{724A7274-FE63-44D2-8484-B50FD1D679A5}" srcOrd="5" destOrd="0" parTransId="{4AE878BE-7D06-4564-9F91-882B3A2CECB7}" sibTransId="{122F344C-0171-4242-BA02-1C05C8E751D6}"/>
    <dgm:cxn modelId="{8C1F92FC-5050-4984-9DE0-2DD78CCCB58D}" srcId="{55FE448E-8A8D-4B85-AFD5-BF41EA334E4E}" destId="{1C605D88-29C2-4457-BE61-204EA06F38A7}" srcOrd="0" destOrd="0" parTransId="{FAA8F081-10D1-41A1-930A-5E97B74143B1}" sibTransId="{E19A91A4-4575-4F64-8BE0-C433C3E8AED9}"/>
    <dgm:cxn modelId="{F586F568-C83E-4DB4-8277-100169D1FD49}" type="presOf" srcId="{52E2C4D5-8AD3-4EA9-853A-42A913A5F71B}" destId="{792332C0-B99A-4900-9FFB-AE563573E6D9}" srcOrd="0" destOrd="0" presId="urn:microsoft.com/office/officeart/2005/8/layout/bList2"/>
    <dgm:cxn modelId="{A46E37C2-0B29-43A4-AF38-17D2708228BA}" type="presOf" srcId="{5C604D0C-328F-48CE-B785-5D07391624FF}" destId="{025B88F8-F54C-496A-B0CE-E93B305EABAB}" srcOrd="0" destOrd="5" presId="urn:microsoft.com/office/officeart/2005/8/layout/bList2"/>
    <dgm:cxn modelId="{63FBE495-4F42-4FB2-BBCD-41E032BD7405}" srcId="{1C605D88-29C2-4457-BE61-204EA06F38A7}" destId="{50D700F5-B0A8-4516-B823-DD2A09D00594}" srcOrd="1" destOrd="0" parTransId="{810C5F97-ADAC-489E-9125-8B05A495AD70}" sibTransId="{6B3665F6-3CB1-4BD8-91D4-9218598E6A33}"/>
    <dgm:cxn modelId="{A3B42C14-2908-440A-B6F8-13A974D05183}" type="presOf" srcId="{1C605D88-29C2-4457-BE61-204EA06F38A7}" destId="{35C39E11-53B9-4858-AC3E-02BB3C071898}" srcOrd="0" destOrd="0" presId="urn:microsoft.com/office/officeart/2005/8/layout/bList2"/>
    <dgm:cxn modelId="{50DB2CF5-2D94-4EB6-A115-68F0031CE97F}" srcId="{1C605D88-29C2-4457-BE61-204EA06F38A7}" destId="{A0AB7928-A6E3-45BE-951B-396D00B53B00}" srcOrd="4" destOrd="0" parTransId="{93EBF196-BAC0-4E73-8526-02EAB47EFD8B}" sibTransId="{86204A54-26EF-4E30-A712-895B7B86B877}"/>
    <dgm:cxn modelId="{C878190E-6026-4DD2-B5C1-8248A811EFF6}" type="presOf" srcId="{1C605D88-29C2-4457-BE61-204EA06F38A7}" destId="{01789BE0-585C-4528-BA6F-ED4E9BD2DFD6}" srcOrd="1" destOrd="0" presId="urn:microsoft.com/office/officeart/2005/8/layout/bList2"/>
    <dgm:cxn modelId="{633B6A11-02C2-4FB1-AC98-A3891D0FEAE5}" srcId="{434CD6E1-68F1-49D9-8925-19155E29556A}" destId="{0925F899-DBBF-48A7-9C9A-F125F66C9C56}" srcOrd="3" destOrd="0" parTransId="{21879EFE-4ADC-43E4-851A-28510F14F687}" sibTransId="{1E974924-E34C-479F-96E8-6BCB8F297163}"/>
    <dgm:cxn modelId="{7E6A6981-E0DF-4322-BC5F-FE3A0EF66953}" srcId="{1C605D88-29C2-4457-BE61-204EA06F38A7}" destId="{C8725C60-4E49-4E7D-AD67-902451C995DE}" srcOrd="7" destOrd="0" parTransId="{253B74A3-AD25-43E1-A873-A7D9E846A22E}" sibTransId="{9A8B8D65-7A79-4E46-8F84-62EAB6A6FE49}"/>
    <dgm:cxn modelId="{8DB70BA2-AA95-4FE5-9836-ECCADD75FD78}" type="presOf" srcId="{0925F899-DBBF-48A7-9C9A-F125F66C9C56}" destId="{025B88F8-F54C-496A-B0CE-E93B305EABAB}" srcOrd="0" destOrd="3" presId="urn:microsoft.com/office/officeart/2005/8/layout/bList2"/>
    <dgm:cxn modelId="{598DAC90-5752-4144-B78D-795641156A43}" srcId="{55FE448E-8A8D-4B85-AFD5-BF41EA334E4E}" destId="{434CD6E1-68F1-49D9-8925-19155E29556A}" srcOrd="1" destOrd="0" parTransId="{EB4373CD-6D78-4900-B31C-50D3F917BC41}" sibTransId="{E9F0CE58-4AE4-4EE2-BB78-C2D012F9AD0D}"/>
    <dgm:cxn modelId="{BAAD8125-3C5F-46BF-86A1-AF1C40A8DA18}" type="presOf" srcId="{434CD6E1-68F1-49D9-8925-19155E29556A}" destId="{266460A9-9CFD-4DEC-A9EF-D0E10C453F18}" srcOrd="0" destOrd="0" presId="urn:microsoft.com/office/officeart/2005/8/layout/bList2"/>
    <dgm:cxn modelId="{0C192957-6C76-4116-987F-6A3BF60EB921}" srcId="{434CD6E1-68F1-49D9-8925-19155E29556A}" destId="{8AF32871-6007-4529-82D4-8B7AF30085AF}" srcOrd="1" destOrd="0" parTransId="{B78BEB5A-9576-4202-A9B6-81CB2ECAFA5B}" sibTransId="{784A7B47-8470-44A6-BCAF-B73C3316C89D}"/>
    <dgm:cxn modelId="{307B4036-4672-46B4-9EE7-8A9940F0E5FC}" srcId="{1C605D88-29C2-4457-BE61-204EA06F38A7}" destId="{F75DD0F0-BF60-4BDF-A8FE-FFB39496B658}" srcOrd="8" destOrd="0" parTransId="{92D783D0-5C62-4C30-A424-B0A7C4C1ADAD}" sibTransId="{688FBCBD-5FC4-4BD7-9B01-CDF43B55E342}"/>
    <dgm:cxn modelId="{8DC7F58C-419D-4C91-9F13-BFD100CE1C7E}" srcId="{1C605D88-29C2-4457-BE61-204EA06F38A7}" destId="{7BF4B81E-0904-4670-9E77-9D4478B91CD3}" srcOrd="9" destOrd="0" parTransId="{3EE3C051-B2E9-4D81-9870-62D31D710140}" sibTransId="{A696C7F8-792C-43D5-92BD-A9DC1C1632CF}"/>
    <dgm:cxn modelId="{BB4C6B56-A587-4E70-9FEE-D70EDCE232ED}" srcId="{1C605D88-29C2-4457-BE61-204EA06F38A7}" destId="{52E2C4D5-8AD3-4EA9-853A-42A913A5F71B}" srcOrd="0" destOrd="0" parTransId="{962480C9-A37A-483D-B8CD-A58B675EF703}" sibTransId="{14C7B278-E99E-403A-BA3A-EBEE5586D2AC}"/>
    <dgm:cxn modelId="{BDA4B192-816E-472C-89D9-24824BE98672}" type="presParOf" srcId="{6E640741-4BE2-4BBC-95D1-5E046664358B}" destId="{E6E18DD9-05A6-4A1D-9614-1940DBDCE109}" srcOrd="0" destOrd="0" presId="urn:microsoft.com/office/officeart/2005/8/layout/bList2"/>
    <dgm:cxn modelId="{2198221B-DEE7-4F11-ACAC-FCEF793B4BCF}" type="presParOf" srcId="{E6E18DD9-05A6-4A1D-9614-1940DBDCE109}" destId="{792332C0-B99A-4900-9FFB-AE563573E6D9}" srcOrd="0" destOrd="0" presId="urn:microsoft.com/office/officeart/2005/8/layout/bList2"/>
    <dgm:cxn modelId="{6D935651-FEA7-4917-A188-98E10A593507}" type="presParOf" srcId="{E6E18DD9-05A6-4A1D-9614-1940DBDCE109}" destId="{35C39E11-53B9-4858-AC3E-02BB3C071898}" srcOrd="1" destOrd="0" presId="urn:microsoft.com/office/officeart/2005/8/layout/bList2"/>
    <dgm:cxn modelId="{3BD7910E-491E-416C-87E6-A3BD58B2DFE4}" type="presParOf" srcId="{E6E18DD9-05A6-4A1D-9614-1940DBDCE109}" destId="{01789BE0-585C-4528-BA6F-ED4E9BD2DFD6}" srcOrd="2" destOrd="0" presId="urn:microsoft.com/office/officeart/2005/8/layout/bList2"/>
    <dgm:cxn modelId="{C213889F-B00F-4ED3-8D06-BFB075FE65ED}" type="presParOf" srcId="{E6E18DD9-05A6-4A1D-9614-1940DBDCE109}" destId="{A7129FCD-67C8-4E85-AF03-ACDEB3EE8594}" srcOrd="3" destOrd="0" presId="urn:microsoft.com/office/officeart/2005/8/layout/bList2"/>
    <dgm:cxn modelId="{EDAC3DE3-994E-413B-9AF0-8C6C12A5632F}" type="presParOf" srcId="{6E640741-4BE2-4BBC-95D1-5E046664358B}" destId="{C6201ABA-DEC9-41D2-85D4-77A38B3F20F3}" srcOrd="1" destOrd="0" presId="urn:microsoft.com/office/officeart/2005/8/layout/bList2"/>
    <dgm:cxn modelId="{754A50AC-3CB7-4D2A-B920-EDAE8CD5BDF5}" type="presParOf" srcId="{6E640741-4BE2-4BBC-95D1-5E046664358B}" destId="{38983E89-8292-47A6-88DD-AF86FB7BE292}" srcOrd="2" destOrd="0" presId="urn:microsoft.com/office/officeart/2005/8/layout/bList2"/>
    <dgm:cxn modelId="{34A06A77-B02A-4B86-89AF-CF87DC2AFAA6}" type="presParOf" srcId="{38983E89-8292-47A6-88DD-AF86FB7BE292}" destId="{025B88F8-F54C-496A-B0CE-E93B305EABAB}" srcOrd="0" destOrd="0" presId="urn:microsoft.com/office/officeart/2005/8/layout/bList2"/>
    <dgm:cxn modelId="{009C4E99-AC18-4A20-A034-CF445DA6AE10}" type="presParOf" srcId="{38983E89-8292-47A6-88DD-AF86FB7BE292}" destId="{266460A9-9CFD-4DEC-A9EF-D0E10C453F18}" srcOrd="1" destOrd="0" presId="urn:microsoft.com/office/officeart/2005/8/layout/bList2"/>
    <dgm:cxn modelId="{360BD301-6306-45CD-B16E-B07BDDE16C91}" type="presParOf" srcId="{38983E89-8292-47A6-88DD-AF86FB7BE292}" destId="{926FBB74-AA16-44F4-9663-CCB6B850BBE8}" srcOrd="2" destOrd="0" presId="urn:microsoft.com/office/officeart/2005/8/layout/bList2"/>
    <dgm:cxn modelId="{49D19AF8-EDF6-4A25-9C5C-C9E950B9052E}" type="presParOf" srcId="{38983E89-8292-47A6-88DD-AF86FB7BE292}" destId="{A1A45F6A-F513-4F26-803B-9E9B56ACACE4}"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EF1189DB-DEFB-42EE-B681-8FC77924BA56}" type="presOf" srcId="{1B24E11F-045B-4403-9CA7-133BD8D8BA51}" destId="{ABC80421-8623-4D0E-A177-336648430EDE}" srcOrd="0" destOrd="0" presId="urn:microsoft.com/office/officeart/2008/layout/BendingPictureCaption"/>
    <dgm:cxn modelId="{96256039-89DC-4661-B20E-14549F55ED42}" type="presOf" srcId="{3CF34ADD-2DF3-4721-B8A3-43F7D7EEA033}" destId="{E2476A07-DBB3-4123-836F-FD94842550FA}"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D7F9F112-C6D6-4144-9EF2-8C72B74ABF39}" type="presOf" srcId="{D2277155-7CD8-429E-92A3-070BC4B6FFC1}" destId="{8B1675EE-BED2-4EF3-9568-5B0853C51342}"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6841BBF6-0A15-43DD-A074-5EABF7AF8DAC}" type="presOf" srcId="{87B2F130-B8EA-4CA7-829A-E7D1C799CEFA}" destId="{54D40691-F3DD-48E6-91A0-B4CE2ACA84A7}" srcOrd="0" destOrd="0" presId="urn:microsoft.com/office/officeart/2008/layout/BendingPictureCaption"/>
    <dgm:cxn modelId="{EC416B97-42C0-4D23-B9F8-A7ED39ADD2B8}" type="presOf" srcId="{530279CD-E206-4844-9E3E-2250A670F535}" destId="{A2C62E17-5516-455F-9B56-E901C6E32E7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B8FD31CE-9061-4030-86FD-0FE1BDB19D3C}" type="presOf" srcId="{A6D40319-C9D2-462A-9A75-2671C6C3E862}" destId="{CD4FFF34-2D75-4377-A792-65569EEA51AB}" srcOrd="0" destOrd="0" presId="urn:microsoft.com/office/officeart/2008/layout/BendingPictureCaption"/>
    <dgm:cxn modelId="{AC76042F-90D8-4ACB-AB49-1D7473964BF1}" srcId="{B97D75CE-E4E6-4E79-BFFC-E8386D4ECAD3}" destId="{1B24E11F-045B-4403-9CA7-133BD8D8BA51}" srcOrd="3" destOrd="0" parTransId="{D8056975-EE2B-4FFA-9791-9EFDE318BC7E}" sibTransId="{D33099CE-CF18-4898-996D-E37366657398}"/>
    <dgm:cxn modelId="{81482CB6-8CDA-47F9-AE7C-17C55B6C30DD}" type="presOf" srcId="{4F04BE4F-0952-4D79-9196-982329D73D80}" destId="{55844B29-3120-439E-A352-FBFD281D4B33}" srcOrd="0" destOrd="0" presId="urn:microsoft.com/office/officeart/2008/layout/BendingPictureCaption"/>
    <dgm:cxn modelId="{0E72E10B-6894-46BB-9DED-09078474C033}" type="presOf" srcId="{FB211FEA-9930-4344-B443-29A47751D272}" destId="{5B19C8F6-DD52-4307-A8CE-4F173E2DE0AD}" srcOrd="0" destOrd="0" presId="urn:microsoft.com/office/officeart/2008/layout/BendingPictureCaption"/>
    <dgm:cxn modelId="{E950B49B-DDFC-47A0-8604-DAFD58713D01}" type="presOf" srcId="{B97D75CE-E4E6-4E79-BFFC-E8386D4ECAD3}" destId="{EA809EA0-E7A2-424B-8DE3-289A1C1A05E4}"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5FCA37D1-D536-4111-AB1E-40594D1B905E}" type="presParOf" srcId="{EA809EA0-E7A2-424B-8DE3-289A1C1A05E4}" destId="{F064B035-9B20-4AF4-9218-D4D424EDEC20}" srcOrd="0" destOrd="0" presId="urn:microsoft.com/office/officeart/2008/layout/BendingPictureCaption"/>
    <dgm:cxn modelId="{8756ED52-2F1F-43BE-B265-F434869D53AA}" type="presParOf" srcId="{F064B035-9B20-4AF4-9218-D4D424EDEC20}" destId="{F3FF1969-8B6D-4FBF-BE7B-06F9FE8F8120}" srcOrd="0" destOrd="0" presId="urn:microsoft.com/office/officeart/2008/layout/BendingPictureCaption"/>
    <dgm:cxn modelId="{F8707605-DA2F-4BB0-A4EE-BB41C65EC3E7}" type="presParOf" srcId="{F064B035-9B20-4AF4-9218-D4D424EDEC20}" destId="{CD4FFF34-2D75-4377-A792-65569EEA51AB}" srcOrd="1" destOrd="0" presId="urn:microsoft.com/office/officeart/2008/layout/BendingPictureCaption"/>
    <dgm:cxn modelId="{74FA0BED-3BFD-4B15-9157-DFA0069F0FBD}" type="presParOf" srcId="{EA809EA0-E7A2-424B-8DE3-289A1C1A05E4}" destId="{3114F950-D520-46DA-A0EB-A51BACA44383}" srcOrd="1" destOrd="0" presId="urn:microsoft.com/office/officeart/2008/layout/BendingPictureCaption"/>
    <dgm:cxn modelId="{62734269-7C90-4C30-90EE-95228785B1DD}" type="presParOf" srcId="{EA809EA0-E7A2-424B-8DE3-289A1C1A05E4}" destId="{07B323F6-C1CB-4A57-A746-586EAD1525C0}" srcOrd="2" destOrd="0" presId="urn:microsoft.com/office/officeart/2008/layout/BendingPictureCaption"/>
    <dgm:cxn modelId="{67F3E819-2926-4B47-B37E-CACF73A10135}" type="presParOf" srcId="{07B323F6-C1CB-4A57-A746-586EAD1525C0}" destId="{2D194E85-5E24-44FE-9077-56051D8D316B}" srcOrd="0" destOrd="0" presId="urn:microsoft.com/office/officeart/2008/layout/BendingPictureCaption"/>
    <dgm:cxn modelId="{BEC5885A-040C-4CA3-9383-9A10C7676857}" type="presParOf" srcId="{07B323F6-C1CB-4A57-A746-586EAD1525C0}" destId="{54D40691-F3DD-48E6-91A0-B4CE2ACA84A7}" srcOrd="1" destOrd="0" presId="urn:microsoft.com/office/officeart/2008/layout/BendingPictureCaption"/>
    <dgm:cxn modelId="{A8B01161-4BF0-4C13-A6E8-2DBF8695872E}" type="presParOf" srcId="{EA809EA0-E7A2-424B-8DE3-289A1C1A05E4}" destId="{34B92C8F-6675-4352-A373-7598C8FBCE48}" srcOrd="3" destOrd="0" presId="urn:microsoft.com/office/officeart/2008/layout/BendingPictureCaption"/>
    <dgm:cxn modelId="{AD098052-C529-48A4-9E87-8A4D38E85CC9}" type="presParOf" srcId="{EA809EA0-E7A2-424B-8DE3-289A1C1A05E4}" destId="{755FC3C0-81B7-418C-B534-AD118A3D52F5}" srcOrd="4" destOrd="0" presId="urn:microsoft.com/office/officeart/2008/layout/BendingPictureCaption"/>
    <dgm:cxn modelId="{6899F43D-03F1-4177-BC3F-FFCE65167B8A}" type="presParOf" srcId="{755FC3C0-81B7-418C-B534-AD118A3D52F5}" destId="{724F078D-0DB9-47AA-8B95-7A5FB945B92D}" srcOrd="0" destOrd="0" presId="urn:microsoft.com/office/officeart/2008/layout/BendingPictureCaption"/>
    <dgm:cxn modelId="{FB1E0325-1AFB-48C0-A02B-E1531729E075}" type="presParOf" srcId="{755FC3C0-81B7-418C-B534-AD118A3D52F5}" destId="{55844B29-3120-439E-A352-FBFD281D4B33}" srcOrd="1" destOrd="0" presId="urn:microsoft.com/office/officeart/2008/layout/BendingPictureCaption"/>
    <dgm:cxn modelId="{423C083C-0919-402F-8F78-221C217F4C32}" type="presParOf" srcId="{EA809EA0-E7A2-424B-8DE3-289A1C1A05E4}" destId="{41FE125E-C350-4E04-8448-D9CA002E1FD2}" srcOrd="5" destOrd="0" presId="urn:microsoft.com/office/officeart/2008/layout/BendingPictureCaption"/>
    <dgm:cxn modelId="{C14154AD-BEF8-4BB8-804B-1305BA3A201D}" type="presParOf" srcId="{EA809EA0-E7A2-424B-8DE3-289A1C1A05E4}" destId="{71E744AF-43CA-4825-A053-C92CC972D803}" srcOrd="6" destOrd="0" presId="urn:microsoft.com/office/officeart/2008/layout/BendingPictureCaption"/>
    <dgm:cxn modelId="{82E0AF78-4BFD-4D00-A00B-D1B0D8E0AE62}" type="presParOf" srcId="{71E744AF-43CA-4825-A053-C92CC972D803}" destId="{D2F44280-A7F0-4AD9-AD5D-D096A6760FD5}" srcOrd="0" destOrd="0" presId="urn:microsoft.com/office/officeart/2008/layout/BendingPictureCaption"/>
    <dgm:cxn modelId="{40994978-63F3-4900-9B45-DEFFB053A045}" type="presParOf" srcId="{71E744AF-43CA-4825-A053-C92CC972D803}" destId="{ABC80421-8623-4D0E-A177-336648430EDE}" srcOrd="1" destOrd="0" presId="urn:microsoft.com/office/officeart/2008/layout/BendingPictureCaption"/>
    <dgm:cxn modelId="{2261D0B7-B681-405B-A0AD-F5A7F44F70CD}" type="presParOf" srcId="{EA809EA0-E7A2-424B-8DE3-289A1C1A05E4}" destId="{A432EAE1-BD7F-4447-A139-BCA8A66F11A4}" srcOrd="7" destOrd="0" presId="urn:microsoft.com/office/officeart/2008/layout/BendingPictureCaption"/>
    <dgm:cxn modelId="{7B657BA4-7F97-4212-97C9-11AB32C0DF6C}" type="presParOf" srcId="{EA809EA0-E7A2-424B-8DE3-289A1C1A05E4}" destId="{1AC0CD6E-22EE-416A-828A-3370DB8C1623}" srcOrd="8" destOrd="0" presId="urn:microsoft.com/office/officeart/2008/layout/BendingPictureCaption"/>
    <dgm:cxn modelId="{0A87A9BC-F210-4AEA-B3A3-9AB17AAF3E70}" type="presParOf" srcId="{1AC0CD6E-22EE-416A-828A-3370DB8C1623}" destId="{EE0E96EB-ADEB-4290-9DA6-66033D3C480C}" srcOrd="0" destOrd="0" presId="urn:microsoft.com/office/officeart/2008/layout/BendingPictureCaption"/>
    <dgm:cxn modelId="{BFF746D8-E61F-4551-AEF8-7CEF01C31F09}" type="presParOf" srcId="{1AC0CD6E-22EE-416A-828A-3370DB8C1623}" destId="{A2C62E17-5516-455F-9B56-E901C6E32E7E}" srcOrd="1" destOrd="0" presId="urn:microsoft.com/office/officeart/2008/layout/BendingPictureCaption"/>
    <dgm:cxn modelId="{5CD29682-CCE5-4A90-B2EB-6FFEAD330B46}" type="presParOf" srcId="{EA809EA0-E7A2-424B-8DE3-289A1C1A05E4}" destId="{6C16C015-E100-4FE3-8058-F202F4B2E80D}" srcOrd="9" destOrd="0" presId="urn:microsoft.com/office/officeart/2008/layout/BendingPictureCaption"/>
    <dgm:cxn modelId="{E27D43A2-4197-4C8B-A5CD-DFF542163212}" type="presParOf" srcId="{EA809EA0-E7A2-424B-8DE3-289A1C1A05E4}" destId="{D4B55366-33C9-4B1B-93D0-0ED5B9FEEB28}" srcOrd="10" destOrd="0" presId="urn:microsoft.com/office/officeart/2008/layout/BendingPictureCaption"/>
    <dgm:cxn modelId="{65472BD0-5AEB-413A-BC57-D2A5D409E693}" type="presParOf" srcId="{D4B55366-33C9-4B1B-93D0-0ED5B9FEEB28}" destId="{582DDB7F-B05F-4C23-807F-7F2F2A06D706}" srcOrd="0" destOrd="0" presId="urn:microsoft.com/office/officeart/2008/layout/BendingPictureCaption"/>
    <dgm:cxn modelId="{AED76A41-7974-4182-AC65-970938878D31}" type="presParOf" srcId="{D4B55366-33C9-4B1B-93D0-0ED5B9FEEB28}" destId="{8B1675EE-BED2-4EF3-9568-5B0853C51342}" srcOrd="1" destOrd="0" presId="urn:microsoft.com/office/officeart/2008/layout/BendingPictureCaption"/>
    <dgm:cxn modelId="{E0641468-993C-428D-B962-6DA12DD4C1A2}" type="presParOf" srcId="{EA809EA0-E7A2-424B-8DE3-289A1C1A05E4}" destId="{E50FBE20-A621-4750-9AA4-2C32E76DF8C8}" srcOrd="11" destOrd="0" presId="urn:microsoft.com/office/officeart/2008/layout/BendingPictureCaption"/>
    <dgm:cxn modelId="{D6ECF569-902A-4915-9886-C29A5D153683}" type="presParOf" srcId="{EA809EA0-E7A2-424B-8DE3-289A1C1A05E4}" destId="{115054C6-6FF3-4694-8565-E86FDE7EEB26}" srcOrd="12" destOrd="0" presId="urn:microsoft.com/office/officeart/2008/layout/BendingPictureCaption"/>
    <dgm:cxn modelId="{21F7D5BC-BD31-48B0-A71E-1160EE4E7DA9}" type="presParOf" srcId="{115054C6-6FF3-4694-8565-E86FDE7EEB26}" destId="{094B13C2-7413-4FA8-9B85-9F5467AC3992}" srcOrd="0" destOrd="0" presId="urn:microsoft.com/office/officeart/2008/layout/BendingPictureCaption"/>
    <dgm:cxn modelId="{AAE79612-3897-4C7A-A5E4-EF6D5B238506}" type="presParOf" srcId="{115054C6-6FF3-4694-8565-E86FDE7EEB26}" destId="{E2476A07-DBB3-4123-836F-FD94842550FA}" srcOrd="1" destOrd="0" presId="urn:microsoft.com/office/officeart/2008/layout/BendingPictureCaption"/>
    <dgm:cxn modelId="{B64450F1-6C42-4573-B46E-E3461F23AB4B}" type="presParOf" srcId="{EA809EA0-E7A2-424B-8DE3-289A1C1A05E4}" destId="{61ACC544-7DF9-4CA0-A50E-0376121A78EC}" srcOrd="13" destOrd="0" presId="urn:microsoft.com/office/officeart/2008/layout/BendingPictureCaption"/>
    <dgm:cxn modelId="{26AF9E11-0C49-4BC1-AFBC-85FA1D5CC915}" type="presParOf" srcId="{EA809EA0-E7A2-424B-8DE3-289A1C1A05E4}" destId="{784450F5-ED80-463F-BF22-0CEDF6068E83}" srcOrd="14" destOrd="0" presId="urn:microsoft.com/office/officeart/2008/layout/BendingPictureCaption"/>
    <dgm:cxn modelId="{EFE94AEA-EE5E-4848-8A29-73C4CA8C3BAA}" type="presParOf" srcId="{784450F5-ED80-463F-BF22-0CEDF6068E83}" destId="{119F6272-C406-4015-8B33-22801C564687}" srcOrd="0" destOrd="0" presId="urn:microsoft.com/office/officeart/2008/layout/BendingPictureCaption"/>
    <dgm:cxn modelId="{E289513E-9BC1-4928-96B9-97919E592E11}"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a:solidFill>
          <a:srgbClr val="002060"/>
        </a:solidFill>
        <a:ln>
          <a:solidFill>
            <a:srgbClr val="FFFF00"/>
          </a:solidFill>
        </a:ln>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BDFEB9D8-00A2-4020-8E5D-94637DC44269}" srcId="{B97D75CE-E4E6-4E79-BFFC-E8386D4ECAD3}" destId="{FB211FEA-9930-4344-B443-29A47751D272}" srcOrd="7" destOrd="0" parTransId="{02D77F47-4E38-4C62-84C0-26A3FE82324B}" sibTransId="{DB21140F-5AC5-42CC-926E-73EC59F1E1DF}"/>
    <dgm:cxn modelId="{7924513B-8A01-47C0-ABF1-460A26B8369E}" type="presOf" srcId="{3CF34ADD-2DF3-4721-B8A3-43F7D7EEA033}" destId="{E2476A07-DBB3-4123-836F-FD94842550FA}"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7162AF8B-B2D8-403B-B5A6-B8F1531F5DB5}" type="presOf" srcId="{87B2F130-B8EA-4CA7-829A-E7D1C799CEFA}" destId="{54D40691-F3DD-48E6-91A0-B4CE2ACA84A7}" srcOrd="0" destOrd="0" presId="urn:microsoft.com/office/officeart/2008/layout/BendingPictureCaption"/>
    <dgm:cxn modelId="{4D9DB205-8C28-440D-BFD7-3AD4DEF62FC6}" srcId="{B97D75CE-E4E6-4E79-BFFC-E8386D4ECAD3}" destId="{530279CD-E206-4844-9E3E-2250A670F535}" srcOrd="4" destOrd="0" parTransId="{FA89BC8B-A27B-4DC3-8E22-AF290CE3FCD7}" sibTransId="{A7BF79FD-F29C-4B95-8831-B256699608B9}"/>
    <dgm:cxn modelId="{3799FABF-5005-483E-8FDE-2990613EC1E1}" type="presOf" srcId="{530279CD-E206-4844-9E3E-2250A670F535}" destId="{A2C62E17-5516-455F-9B56-E901C6E32E7E}" srcOrd="0" destOrd="0" presId="urn:microsoft.com/office/officeart/2008/layout/BendingPictureCaption"/>
    <dgm:cxn modelId="{68130C6C-94B4-4DF0-957D-049900C3493A}" type="presOf" srcId="{4F04BE4F-0952-4D79-9196-982329D73D80}" destId="{55844B29-3120-439E-A352-FBFD281D4B33}"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E67E0E48-5354-4EA8-9376-78CACAE8C2AE}" type="presOf" srcId="{1B24E11F-045B-4403-9CA7-133BD8D8BA51}" destId="{ABC80421-8623-4D0E-A177-336648430EDE}" srcOrd="0" destOrd="0" presId="urn:microsoft.com/office/officeart/2008/layout/BendingPictureCaption"/>
    <dgm:cxn modelId="{7C0BAF48-AEFC-40EE-82C5-997260217DC2}" type="presOf" srcId="{B97D75CE-E4E6-4E79-BFFC-E8386D4ECAD3}" destId="{EA809EA0-E7A2-424B-8DE3-289A1C1A05E4}" srcOrd="0" destOrd="0" presId="urn:microsoft.com/office/officeart/2008/layout/BendingPictureCaption"/>
    <dgm:cxn modelId="{987BF129-DA18-4066-9BC8-209C83CF267A}" type="presOf" srcId="{D2277155-7CD8-429E-92A3-070BC4B6FFC1}" destId="{8B1675EE-BED2-4EF3-9568-5B0853C51342}" srcOrd="0" destOrd="0" presId="urn:microsoft.com/office/officeart/2008/layout/BendingPictureCaption"/>
    <dgm:cxn modelId="{F65D5070-8D88-4037-BA04-729383CE0DE1}" type="presOf" srcId="{FB211FEA-9930-4344-B443-29A47751D272}" destId="{5B19C8F6-DD52-4307-A8CE-4F173E2DE0AD}" srcOrd="0" destOrd="0" presId="urn:microsoft.com/office/officeart/2008/layout/BendingPictureCaption"/>
    <dgm:cxn modelId="{58452696-4F70-478A-B76F-5FF469F12AAD}" type="presOf" srcId="{A6D40319-C9D2-462A-9A75-2671C6C3E862}" destId="{CD4FFF34-2D75-4377-A792-65569EEA51AB}"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8CDAFB9C-9BCF-4A22-8B0F-33A49DB7739A}" type="presParOf" srcId="{EA809EA0-E7A2-424B-8DE3-289A1C1A05E4}" destId="{F064B035-9B20-4AF4-9218-D4D424EDEC20}" srcOrd="0" destOrd="0" presId="urn:microsoft.com/office/officeart/2008/layout/BendingPictureCaption"/>
    <dgm:cxn modelId="{18575EFC-618C-40C4-BC0E-1AEE73D3A6E8}" type="presParOf" srcId="{F064B035-9B20-4AF4-9218-D4D424EDEC20}" destId="{F3FF1969-8B6D-4FBF-BE7B-06F9FE8F8120}" srcOrd="0" destOrd="0" presId="urn:microsoft.com/office/officeart/2008/layout/BendingPictureCaption"/>
    <dgm:cxn modelId="{A3EFDEE6-A677-4343-A48C-4E9690BE43E8}" type="presParOf" srcId="{F064B035-9B20-4AF4-9218-D4D424EDEC20}" destId="{CD4FFF34-2D75-4377-A792-65569EEA51AB}" srcOrd="1" destOrd="0" presId="urn:microsoft.com/office/officeart/2008/layout/BendingPictureCaption"/>
    <dgm:cxn modelId="{B4C7AFA2-A7EC-4516-9C4B-BC01FB098AD4}" type="presParOf" srcId="{EA809EA0-E7A2-424B-8DE3-289A1C1A05E4}" destId="{3114F950-D520-46DA-A0EB-A51BACA44383}" srcOrd="1" destOrd="0" presId="urn:microsoft.com/office/officeart/2008/layout/BendingPictureCaption"/>
    <dgm:cxn modelId="{3EA39983-BF90-43D8-A2D4-F87D4DA672F1}" type="presParOf" srcId="{EA809EA0-E7A2-424B-8DE3-289A1C1A05E4}" destId="{07B323F6-C1CB-4A57-A746-586EAD1525C0}" srcOrd="2" destOrd="0" presId="urn:microsoft.com/office/officeart/2008/layout/BendingPictureCaption"/>
    <dgm:cxn modelId="{C70988F8-9C26-45E0-8AD8-49EE6C66AFF6}" type="presParOf" srcId="{07B323F6-C1CB-4A57-A746-586EAD1525C0}" destId="{2D194E85-5E24-44FE-9077-56051D8D316B}" srcOrd="0" destOrd="0" presId="urn:microsoft.com/office/officeart/2008/layout/BendingPictureCaption"/>
    <dgm:cxn modelId="{06A69DF7-C6B7-420A-BE0C-736AB0C2A06E}" type="presParOf" srcId="{07B323F6-C1CB-4A57-A746-586EAD1525C0}" destId="{54D40691-F3DD-48E6-91A0-B4CE2ACA84A7}" srcOrd="1" destOrd="0" presId="urn:microsoft.com/office/officeart/2008/layout/BendingPictureCaption"/>
    <dgm:cxn modelId="{23D96309-8A89-4AD9-9A98-00987B9DFB54}" type="presParOf" srcId="{EA809EA0-E7A2-424B-8DE3-289A1C1A05E4}" destId="{34B92C8F-6675-4352-A373-7598C8FBCE48}" srcOrd="3" destOrd="0" presId="urn:microsoft.com/office/officeart/2008/layout/BendingPictureCaption"/>
    <dgm:cxn modelId="{969E492F-5E2F-48F3-AC54-EE8E5A14DC4A}" type="presParOf" srcId="{EA809EA0-E7A2-424B-8DE3-289A1C1A05E4}" destId="{755FC3C0-81B7-418C-B534-AD118A3D52F5}" srcOrd="4" destOrd="0" presId="urn:microsoft.com/office/officeart/2008/layout/BendingPictureCaption"/>
    <dgm:cxn modelId="{FDF153BB-ED43-4E62-AB19-C2659D224FBE}" type="presParOf" srcId="{755FC3C0-81B7-418C-B534-AD118A3D52F5}" destId="{724F078D-0DB9-47AA-8B95-7A5FB945B92D}" srcOrd="0" destOrd="0" presId="urn:microsoft.com/office/officeart/2008/layout/BendingPictureCaption"/>
    <dgm:cxn modelId="{4D8937C2-0482-480F-A177-44F34E23E487}" type="presParOf" srcId="{755FC3C0-81B7-418C-B534-AD118A3D52F5}" destId="{55844B29-3120-439E-A352-FBFD281D4B33}" srcOrd="1" destOrd="0" presId="urn:microsoft.com/office/officeart/2008/layout/BendingPictureCaption"/>
    <dgm:cxn modelId="{3272B780-932D-45F5-8E8A-F0DF8812FD83}" type="presParOf" srcId="{EA809EA0-E7A2-424B-8DE3-289A1C1A05E4}" destId="{41FE125E-C350-4E04-8448-D9CA002E1FD2}" srcOrd="5" destOrd="0" presId="urn:microsoft.com/office/officeart/2008/layout/BendingPictureCaption"/>
    <dgm:cxn modelId="{56CA3757-CC18-430E-97CC-F7E5CD2C5CFA}" type="presParOf" srcId="{EA809EA0-E7A2-424B-8DE3-289A1C1A05E4}" destId="{71E744AF-43CA-4825-A053-C92CC972D803}" srcOrd="6" destOrd="0" presId="urn:microsoft.com/office/officeart/2008/layout/BendingPictureCaption"/>
    <dgm:cxn modelId="{D67A5389-132E-4443-9E42-FE0B356D69A4}" type="presParOf" srcId="{71E744AF-43CA-4825-A053-C92CC972D803}" destId="{D2F44280-A7F0-4AD9-AD5D-D096A6760FD5}" srcOrd="0" destOrd="0" presId="urn:microsoft.com/office/officeart/2008/layout/BendingPictureCaption"/>
    <dgm:cxn modelId="{6DCEE5D9-948E-4F80-BCA1-EAF28206108E}" type="presParOf" srcId="{71E744AF-43CA-4825-A053-C92CC972D803}" destId="{ABC80421-8623-4D0E-A177-336648430EDE}" srcOrd="1" destOrd="0" presId="urn:microsoft.com/office/officeart/2008/layout/BendingPictureCaption"/>
    <dgm:cxn modelId="{F0CB8439-C8C2-4E19-8C20-C1FDE4DA3B91}" type="presParOf" srcId="{EA809EA0-E7A2-424B-8DE3-289A1C1A05E4}" destId="{A432EAE1-BD7F-4447-A139-BCA8A66F11A4}" srcOrd="7" destOrd="0" presId="urn:microsoft.com/office/officeart/2008/layout/BendingPictureCaption"/>
    <dgm:cxn modelId="{D21AF1DA-421F-4760-A23B-7F5B995CD71C}" type="presParOf" srcId="{EA809EA0-E7A2-424B-8DE3-289A1C1A05E4}" destId="{1AC0CD6E-22EE-416A-828A-3370DB8C1623}" srcOrd="8" destOrd="0" presId="urn:microsoft.com/office/officeart/2008/layout/BendingPictureCaption"/>
    <dgm:cxn modelId="{ED2C705D-E9DF-4B4E-9B42-30B3D046F3F1}" type="presParOf" srcId="{1AC0CD6E-22EE-416A-828A-3370DB8C1623}" destId="{EE0E96EB-ADEB-4290-9DA6-66033D3C480C}" srcOrd="0" destOrd="0" presId="urn:microsoft.com/office/officeart/2008/layout/BendingPictureCaption"/>
    <dgm:cxn modelId="{6D44202F-C2B0-4D06-AA83-19660EBFCC2F}" type="presParOf" srcId="{1AC0CD6E-22EE-416A-828A-3370DB8C1623}" destId="{A2C62E17-5516-455F-9B56-E901C6E32E7E}" srcOrd="1" destOrd="0" presId="urn:microsoft.com/office/officeart/2008/layout/BendingPictureCaption"/>
    <dgm:cxn modelId="{6E41A895-1F6F-421B-9577-1D8563D9438E}" type="presParOf" srcId="{EA809EA0-E7A2-424B-8DE3-289A1C1A05E4}" destId="{6C16C015-E100-4FE3-8058-F202F4B2E80D}" srcOrd="9" destOrd="0" presId="urn:microsoft.com/office/officeart/2008/layout/BendingPictureCaption"/>
    <dgm:cxn modelId="{B1961498-EE7F-4B24-B263-122853C8C5C0}" type="presParOf" srcId="{EA809EA0-E7A2-424B-8DE3-289A1C1A05E4}" destId="{D4B55366-33C9-4B1B-93D0-0ED5B9FEEB28}" srcOrd="10" destOrd="0" presId="urn:microsoft.com/office/officeart/2008/layout/BendingPictureCaption"/>
    <dgm:cxn modelId="{DB2FF840-AFAA-433C-8ED0-7C592BC5B688}" type="presParOf" srcId="{D4B55366-33C9-4B1B-93D0-0ED5B9FEEB28}" destId="{582DDB7F-B05F-4C23-807F-7F2F2A06D706}" srcOrd="0" destOrd="0" presId="urn:microsoft.com/office/officeart/2008/layout/BendingPictureCaption"/>
    <dgm:cxn modelId="{551D9D1C-EAA5-49E4-A82A-8F838DCA6628}" type="presParOf" srcId="{D4B55366-33C9-4B1B-93D0-0ED5B9FEEB28}" destId="{8B1675EE-BED2-4EF3-9568-5B0853C51342}" srcOrd="1" destOrd="0" presId="urn:microsoft.com/office/officeart/2008/layout/BendingPictureCaption"/>
    <dgm:cxn modelId="{730C0A75-83F4-4A4E-AF66-594E0D8FA6EA}" type="presParOf" srcId="{EA809EA0-E7A2-424B-8DE3-289A1C1A05E4}" destId="{E50FBE20-A621-4750-9AA4-2C32E76DF8C8}" srcOrd="11" destOrd="0" presId="urn:microsoft.com/office/officeart/2008/layout/BendingPictureCaption"/>
    <dgm:cxn modelId="{2A909E63-353E-4E0A-826B-BD8D66BBE6CE}" type="presParOf" srcId="{EA809EA0-E7A2-424B-8DE3-289A1C1A05E4}" destId="{115054C6-6FF3-4694-8565-E86FDE7EEB26}" srcOrd="12" destOrd="0" presId="urn:microsoft.com/office/officeart/2008/layout/BendingPictureCaption"/>
    <dgm:cxn modelId="{D5CB90E3-A935-442D-AC29-63FC89D31AD2}" type="presParOf" srcId="{115054C6-6FF3-4694-8565-E86FDE7EEB26}" destId="{094B13C2-7413-4FA8-9B85-9F5467AC3992}" srcOrd="0" destOrd="0" presId="urn:microsoft.com/office/officeart/2008/layout/BendingPictureCaption"/>
    <dgm:cxn modelId="{BA2B8DFF-C2A4-48FB-BE44-4B3AC32C2740}" type="presParOf" srcId="{115054C6-6FF3-4694-8565-E86FDE7EEB26}" destId="{E2476A07-DBB3-4123-836F-FD94842550FA}" srcOrd="1" destOrd="0" presId="urn:microsoft.com/office/officeart/2008/layout/BendingPictureCaption"/>
    <dgm:cxn modelId="{B414DAA0-C90B-4223-9920-F6C62D2AFC5C}" type="presParOf" srcId="{EA809EA0-E7A2-424B-8DE3-289A1C1A05E4}" destId="{61ACC544-7DF9-4CA0-A50E-0376121A78EC}" srcOrd="13" destOrd="0" presId="urn:microsoft.com/office/officeart/2008/layout/BendingPictureCaption"/>
    <dgm:cxn modelId="{93A4FAF4-E62B-40CF-9EC5-3F5FE6A010AB}" type="presParOf" srcId="{EA809EA0-E7A2-424B-8DE3-289A1C1A05E4}" destId="{784450F5-ED80-463F-BF22-0CEDF6068E83}" srcOrd="14" destOrd="0" presId="urn:microsoft.com/office/officeart/2008/layout/BendingPictureCaption"/>
    <dgm:cxn modelId="{4E352E90-5DE1-43DB-AC09-FE5D4F3ED8FD}" type="presParOf" srcId="{784450F5-ED80-463F-BF22-0CEDF6068E83}" destId="{119F6272-C406-4015-8B33-22801C564687}" srcOrd="0" destOrd="0" presId="urn:microsoft.com/office/officeart/2008/layout/BendingPictureCaption"/>
    <dgm:cxn modelId="{ECE91964-0000-40B2-AFFD-A43C703414ED}"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a:solidFill>
          <a:schemeClr val="accent1">
            <a:lumMod val="75000"/>
          </a:schemeClr>
        </a:solidFill>
        <a:ln>
          <a:solidFill>
            <a:srgbClr val="FFFF00"/>
          </a:solidFill>
        </a:ln>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BDFEB9D8-00A2-4020-8E5D-94637DC44269}" srcId="{B97D75CE-E4E6-4E79-BFFC-E8386D4ECAD3}" destId="{FB211FEA-9930-4344-B443-29A47751D272}" srcOrd="7" destOrd="0" parTransId="{02D77F47-4E38-4C62-84C0-26A3FE82324B}" sibTransId="{DB21140F-5AC5-42CC-926E-73EC59F1E1DF}"/>
    <dgm:cxn modelId="{388FF598-E141-402A-98B3-469B913033E2}" type="presOf" srcId="{A6D40319-C9D2-462A-9A75-2671C6C3E862}" destId="{CD4FFF34-2D75-4377-A792-65569EEA51AB}" srcOrd="0" destOrd="0" presId="urn:microsoft.com/office/officeart/2008/layout/BendingPictureCaption"/>
    <dgm:cxn modelId="{6D1D5998-8C9E-4B1B-92E3-28A57D6A5921}" type="presOf" srcId="{D2277155-7CD8-429E-92A3-070BC4B6FFC1}" destId="{8B1675EE-BED2-4EF3-9568-5B0853C51342}" srcOrd="0" destOrd="0" presId="urn:microsoft.com/office/officeart/2008/layout/BendingPictureCaption"/>
    <dgm:cxn modelId="{57096D86-6049-4B17-9185-04EA14F37272}" type="presOf" srcId="{4F04BE4F-0952-4D79-9196-982329D73D80}" destId="{55844B29-3120-439E-A352-FBFD281D4B33}"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AB1FC85B-B6D5-4FEA-BBC4-C48B668FF37F}" type="presOf" srcId="{1B24E11F-045B-4403-9CA7-133BD8D8BA51}" destId="{ABC80421-8623-4D0E-A177-336648430EDE}" srcOrd="0" destOrd="0" presId="urn:microsoft.com/office/officeart/2008/layout/BendingPictureCaption"/>
    <dgm:cxn modelId="{508C2E1A-CD66-469E-977E-C163EA67983F}" type="presOf" srcId="{3CF34ADD-2DF3-4721-B8A3-43F7D7EEA033}" destId="{E2476A07-DBB3-4123-836F-FD94842550FA}" srcOrd="0" destOrd="0" presId="urn:microsoft.com/office/officeart/2008/layout/BendingPictureCaption"/>
    <dgm:cxn modelId="{042C1B4C-23F0-491E-BA0E-C190C8EA3E35}" type="presOf" srcId="{87B2F130-B8EA-4CA7-829A-E7D1C799CEFA}" destId="{54D40691-F3DD-48E6-91A0-B4CE2ACA84A7}"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F1A10EF8-52B3-44E3-B040-83239B87D54F}" type="presOf" srcId="{B97D75CE-E4E6-4E79-BFFC-E8386D4ECAD3}" destId="{EA809EA0-E7A2-424B-8DE3-289A1C1A05E4}" srcOrd="0" destOrd="0" presId="urn:microsoft.com/office/officeart/2008/layout/BendingPictureCaption"/>
    <dgm:cxn modelId="{FA7470C0-3065-4306-8EE8-5928EF473A05}" type="presOf" srcId="{FB211FEA-9930-4344-B443-29A47751D272}" destId="{5B19C8F6-DD52-4307-A8CE-4F173E2DE0AD}" srcOrd="0" destOrd="0" presId="urn:microsoft.com/office/officeart/2008/layout/BendingPictureCaption"/>
    <dgm:cxn modelId="{A9F13BC1-3346-407B-A298-D7C6ECC8D4B7}" type="presOf" srcId="{530279CD-E206-4844-9E3E-2250A670F535}" destId="{A2C62E17-5516-455F-9B56-E901C6E32E7E}"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942C366A-01A6-4E67-A260-2348C9506390}" type="presParOf" srcId="{EA809EA0-E7A2-424B-8DE3-289A1C1A05E4}" destId="{F064B035-9B20-4AF4-9218-D4D424EDEC20}" srcOrd="0" destOrd="0" presId="urn:microsoft.com/office/officeart/2008/layout/BendingPictureCaption"/>
    <dgm:cxn modelId="{EA721982-BFA6-421F-88DF-044CA9039C0E}" type="presParOf" srcId="{F064B035-9B20-4AF4-9218-D4D424EDEC20}" destId="{F3FF1969-8B6D-4FBF-BE7B-06F9FE8F8120}" srcOrd="0" destOrd="0" presId="urn:microsoft.com/office/officeart/2008/layout/BendingPictureCaption"/>
    <dgm:cxn modelId="{DAE055E3-C17E-41E6-8565-62AABD525179}" type="presParOf" srcId="{F064B035-9B20-4AF4-9218-D4D424EDEC20}" destId="{CD4FFF34-2D75-4377-A792-65569EEA51AB}" srcOrd="1" destOrd="0" presId="urn:microsoft.com/office/officeart/2008/layout/BendingPictureCaption"/>
    <dgm:cxn modelId="{C5A1F737-81FB-440B-B27C-FA5E01B946D6}" type="presParOf" srcId="{EA809EA0-E7A2-424B-8DE3-289A1C1A05E4}" destId="{3114F950-D520-46DA-A0EB-A51BACA44383}" srcOrd="1" destOrd="0" presId="urn:microsoft.com/office/officeart/2008/layout/BendingPictureCaption"/>
    <dgm:cxn modelId="{E6469A12-C1D8-400A-9268-580594BAFAF3}" type="presParOf" srcId="{EA809EA0-E7A2-424B-8DE3-289A1C1A05E4}" destId="{07B323F6-C1CB-4A57-A746-586EAD1525C0}" srcOrd="2" destOrd="0" presId="urn:microsoft.com/office/officeart/2008/layout/BendingPictureCaption"/>
    <dgm:cxn modelId="{43D901F8-DA07-4C07-B50C-749E0DCFED4C}" type="presParOf" srcId="{07B323F6-C1CB-4A57-A746-586EAD1525C0}" destId="{2D194E85-5E24-44FE-9077-56051D8D316B}" srcOrd="0" destOrd="0" presId="urn:microsoft.com/office/officeart/2008/layout/BendingPictureCaption"/>
    <dgm:cxn modelId="{D71D55CC-88E3-4AA6-B00C-DD7F848BCCEC}" type="presParOf" srcId="{07B323F6-C1CB-4A57-A746-586EAD1525C0}" destId="{54D40691-F3DD-48E6-91A0-B4CE2ACA84A7}" srcOrd="1" destOrd="0" presId="urn:microsoft.com/office/officeart/2008/layout/BendingPictureCaption"/>
    <dgm:cxn modelId="{F10E89C1-4B4F-49AB-BB5A-C93ED100A95C}" type="presParOf" srcId="{EA809EA0-E7A2-424B-8DE3-289A1C1A05E4}" destId="{34B92C8F-6675-4352-A373-7598C8FBCE48}" srcOrd="3" destOrd="0" presId="urn:microsoft.com/office/officeart/2008/layout/BendingPictureCaption"/>
    <dgm:cxn modelId="{C23FD212-9F31-42E8-A83B-8A62941590E4}" type="presParOf" srcId="{EA809EA0-E7A2-424B-8DE3-289A1C1A05E4}" destId="{755FC3C0-81B7-418C-B534-AD118A3D52F5}" srcOrd="4" destOrd="0" presId="urn:microsoft.com/office/officeart/2008/layout/BendingPictureCaption"/>
    <dgm:cxn modelId="{32BC00CD-008B-4937-99F3-B46AB3467FAF}" type="presParOf" srcId="{755FC3C0-81B7-418C-B534-AD118A3D52F5}" destId="{724F078D-0DB9-47AA-8B95-7A5FB945B92D}" srcOrd="0" destOrd="0" presId="urn:microsoft.com/office/officeart/2008/layout/BendingPictureCaption"/>
    <dgm:cxn modelId="{BCCD7E6E-FEE1-4EFC-837F-CC71E5761708}" type="presParOf" srcId="{755FC3C0-81B7-418C-B534-AD118A3D52F5}" destId="{55844B29-3120-439E-A352-FBFD281D4B33}" srcOrd="1" destOrd="0" presId="urn:microsoft.com/office/officeart/2008/layout/BendingPictureCaption"/>
    <dgm:cxn modelId="{9C2089CF-23E2-44DF-835A-62319C107E77}" type="presParOf" srcId="{EA809EA0-E7A2-424B-8DE3-289A1C1A05E4}" destId="{41FE125E-C350-4E04-8448-D9CA002E1FD2}" srcOrd="5" destOrd="0" presId="urn:microsoft.com/office/officeart/2008/layout/BendingPictureCaption"/>
    <dgm:cxn modelId="{3FC06F58-EF15-47B2-9F59-52AE7B159421}" type="presParOf" srcId="{EA809EA0-E7A2-424B-8DE3-289A1C1A05E4}" destId="{71E744AF-43CA-4825-A053-C92CC972D803}" srcOrd="6" destOrd="0" presId="urn:microsoft.com/office/officeart/2008/layout/BendingPictureCaption"/>
    <dgm:cxn modelId="{B61DBD6F-406A-4445-9DEA-2131F6A7544B}" type="presParOf" srcId="{71E744AF-43CA-4825-A053-C92CC972D803}" destId="{D2F44280-A7F0-4AD9-AD5D-D096A6760FD5}" srcOrd="0" destOrd="0" presId="urn:microsoft.com/office/officeart/2008/layout/BendingPictureCaption"/>
    <dgm:cxn modelId="{7822DD26-4BE5-4FCC-A376-A6918E97527B}" type="presParOf" srcId="{71E744AF-43CA-4825-A053-C92CC972D803}" destId="{ABC80421-8623-4D0E-A177-336648430EDE}" srcOrd="1" destOrd="0" presId="urn:microsoft.com/office/officeart/2008/layout/BendingPictureCaption"/>
    <dgm:cxn modelId="{08EF3EFC-E097-4521-B459-DB525700F000}" type="presParOf" srcId="{EA809EA0-E7A2-424B-8DE3-289A1C1A05E4}" destId="{A432EAE1-BD7F-4447-A139-BCA8A66F11A4}" srcOrd="7" destOrd="0" presId="urn:microsoft.com/office/officeart/2008/layout/BendingPictureCaption"/>
    <dgm:cxn modelId="{6228A088-2A0F-453D-8955-EC0867EDD837}" type="presParOf" srcId="{EA809EA0-E7A2-424B-8DE3-289A1C1A05E4}" destId="{1AC0CD6E-22EE-416A-828A-3370DB8C1623}" srcOrd="8" destOrd="0" presId="urn:microsoft.com/office/officeart/2008/layout/BendingPictureCaption"/>
    <dgm:cxn modelId="{A6481150-3A18-416F-9C4B-2946C666D324}" type="presParOf" srcId="{1AC0CD6E-22EE-416A-828A-3370DB8C1623}" destId="{EE0E96EB-ADEB-4290-9DA6-66033D3C480C}" srcOrd="0" destOrd="0" presId="urn:microsoft.com/office/officeart/2008/layout/BendingPictureCaption"/>
    <dgm:cxn modelId="{E5A5035F-35B8-4B30-920C-18FCD64E7F6D}" type="presParOf" srcId="{1AC0CD6E-22EE-416A-828A-3370DB8C1623}" destId="{A2C62E17-5516-455F-9B56-E901C6E32E7E}" srcOrd="1" destOrd="0" presId="urn:microsoft.com/office/officeart/2008/layout/BendingPictureCaption"/>
    <dgm:cxn modelId="{8CAC884B-1A28-4C59-8611-007E2402AC6E}" type="presParOf" srcId="{EA809EA0-E7A2-424B-8DE3-289A1C1A05E4}" destId="{6C16C015-E100-4FE3-8058-F202F4B2E80D}" srcOrd="9" destOrd="0" presId="urn:microsoft.com/office/officeart/2008/layout/BendingPictureCaption"/>
    <dgm:cxn modelId="{EA6B47CB-BD47-46BF-85C1-E94F386013F6}" type="presParOf" srcId="{EA809EA0-E7A2-424B-8DE3-289A1C1A05E4}" destId="{D4B55366-33C9-4B1B-93D0-0ED5B9FEEB28}" srcOrd="10" destOrd="0" presId="urn:microsoft.com/office/officeart/2008/layout/BendingPictureCaption"/>
    <dgm:cxn modelId="{DD108B3E-BF4F-4A99-9955-442B9FB82366}" type="presParOf" srcId="{D4B55366-33C9-4B1B-93D0-0ED5B9FEEB28}" destId="{582DDB7F-B05F-4C23-807F-7F2F2A06D706}" srcOrd="0" destOrd="0" presId="urn:microsoft.com/office/officeart/2008/layout/BendingPictureCaption"/>
    <dgm:cxn modelId="{2C900D62-8A73-4311-BFE0-96A52C2D2DAB}" type="presParOf" srcId="{D4B55366-33C9-4B1B-93D0-0ED5B9FEEB28}" destId="{8B1675EE-BED2-4EF3-9568-5B0853C51342}" srcOrd="1" destOrd="0" presId="urn:microsoft.com/office/officeart/2008/layout/BendingPictureCaption"/>
    <dgm:cxn modelId="{E7B97301-A752-439D-BA70-4218B8D0B87C}" type="presParOf" srcId="{EA809EA0-E7A2-424B-8DE3-289A1C1A05E4}" destId="{E50FBE20-A621-4750-9AA4-2C32E76DF8C8}" srcOrd="11" destOrd="0" presId="urn:microsoft.com/office/officeart/2008/layout/BendingPictureCaption"/>
    <dgm:cxn modelId="{9FFC534B-8D73-481A-8BEA-4C657C16FDE1}" type="presParOf" srcId="{EA809EA0-E7A2-424B-8DE3-289A1C1A05E4}" destId="{115054C6-6FF3-4694-8565-E86FDE7EEB26}" srcOrd="12" destOrd="0" presId="urn:microsoft.com/office/officeart/2008/layout/BendingPictureCaption"/>
    <dgm:cxn modelId="{89195853-9DF2-4660-BE7D-1DFF44ABAF9A}" type="presParOf" srcId="{115054C6-6FF3-4694-8565-E86FDE7EEB26}" destId="{094B13C2-7413-4FA8-9B85-9F5467AC3992}" srcOrd="0" destOrd="0" presId="urn:microsoft.com/office/officeart/2008/layout/BendingPictureCaption"/>
    <dgm:cxn modelId="{02165199-8C02-44FF-A535-FF4C76B3B1F6}" type="presParOf" srcId="{115054C6-6FF3-4694-8565-E86FDE7EEB26}" destId="{E2476A07-DBB3-4123-836F-FD94842550FA}" srcOrd="1" destOrd="0" presId="urn:microsoft.com/office/officeart/2008/layout/BendingPictureCaption"/>
    <dgm:cxn modelId="{EC911153-7958-4106-9045-B0B65C4E1506}" type="presParOf" srcId="{EA809EA0-E7A2-424B-8DE3-289A1C1A05E4}" destId="{61ACC544-7DF9-4CA0-A50E-0376121A78EC}" srcOrd="13" destOrd="0" presId="urn:microsoft.com/office/officeart/2008/layout/BendingPictureCaption"/>
    <dgm:cxn modelId="{84883451-B473-499A-9187-4D8B8BE192F7}" type="presParOf" srcId="{EA809EA0-E7A2-424B-8DE3-289A1C1A05E4}" destId="{784450F5-ED80-463F-BF22-0CEDF6068E83}" srcOrd="14" destOrd="0" presId="urn:microsoft.com/office/officeart/2008/layout/BendingPictureCaption"/>
    <dgm:cxn modelId="{2666A021-E366-44DD-8797-8C02D2CC43E8}" type="presParOf" srcId="{784450F5-ED80-463F-BF22-0CEDF6068E83}" destId="{119F6272-C406-4015-8B33-22801C564687}" srcOrd="0" destOrd="0" presId="urn:microsoft.com/office/officeart/2008/layout/BendingPictureCaption"/>
    <dgm:cxn modelId="{25B46A36-E05D-4624-86A0-8C7B60FEB3F5}"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7AC3B5-71D0-4D41-AFB1-3605379012AA}"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6103C77C-3FE3-4584-9CDE-6B69244EF319}">
      <dgm:prSet phldrT="[Text]"/>
      <dgm:spPr/>
      <dgm:t>
        <a:bodyPr/>
        <a:lstStyle/>
        <a:p>
          <a:r>
            <a:rPr lang="en-US" dirty="0" smtClean="0">
              <a:latin typeface="Franklin Gothic Medium Cond" panose="020B0606030402020204" pitchFamily="34" charset="0"/>
            </a:rPr>
            <a:t>Singapore- FTA signed</a:t>
          </a:r>
          <a:endParaRPr lang="en-US" dirty="0">
            <a:latin typeface="Franklin Gothic Medium Cond" panose="020B0606030402020204" pitchFamily="34" charset="0"/>
          </a:endParaRPr>
        </a:p>
      </dgm:t>
    </dgm:pt>
    <dgm:pt modelId="{B0D8E24B-06FF-43EB-A93F-9BA849EF6799}" type="parTrans" cxnId="{FE167FA4-EB3C-4111-AB1A-9243AF098415}">
      <dgm:prSet/>
      <dgm:spPr/>
      <dgm:t>
        <a:bodyPr/>
        <a:lstStyle/>
        <a:p>
          <a:endParaRPr lang="en-US"/>
        </a:p>
      </dgm:t>
    </dgm:pt>
    <dgm:pt modelId="{46EB19E9-6EEB-41C0-8F39-202CB7DF7D36}" type="sibTrans" cxnId="{FE167FA4-EB3C-4111-AB1A-9243AF098415}">
      <dgm:prSet/>
      <dgm:spPr/>
      <dgm:t>
        <a:bodyPr/>
        <a:lstStyle/>
        <a:p>
          <a:endParaRPr lang="en-US"/>
        </a:p>
      </dgm:t>
    </dgm:pt>
    <dgm:pt modelId="{97714681-3497-48A2-AE7B-1830B56FBBE4}">
      <dgm:prSet/>
      <dgm:spPr/>
      <dgm:t>
        <a:bodyPr/>
        <a:lstStyle/>
        <a:p>
          <a:r>
            <a:rPr lang="en-US" smtClean="0">
              <a:latin typeface="Franklin Gothic Medium Cond" panose="020B0606030402020204" pitchFamily="34" charset="0"/>
            </a:rPr>
            <a:t>Indonesia- FTA signed</a:t>
          </a:r>
          <a:endParaRPr lang="en-US">
            <a:latin typeface="Franklin Gothic Medium Cond" panose="020B0606030402020204" pitchFamily="34" charset="0"/>
          </a:endParaRPr>
        </a:p>
      </dgm:t>
    </dgm:pt>
    <dgm:pt modelId="{C5AF53F1-E1D5-477C-9309-0BFD7B9891C1}" type="parTrans" cxnId="{6C6DDC7D-E1A6-4819-BC74-D8A6B4216522}">
      <dgm:prSet/>
      <dgm:spPr/>
      <dgm:t>
        <a:bodyPr/>
        <a:lstStyle/>
        <a:p>
          <a:endParaRPr lang="en-US"/>
        </a:p>
      </dgm:t>
    </dgm:pt>
    <dgm:pt modelId="{C7F63725-9158-4EC0-B811-0EE702A9B03E}" type="sibTrans" cxnId="{6C6DDC7D-E1A6-4819-BC74-D8A6B4216522}">
      <dgm:prSet/>
      <dgm:spPr/>
      <dgm:t>
        <a:bodyPr/>
        <a:lstStyle/>
        <a:p>
          <a:endParaRPr lang="en-US"/>
        </a:p>
      </dgm:t>
    </dgm:pt>
    <dgm:pt modelId="{75AE1BC7-CEA2-4B56-89A4-B9E574AA21A5}">
      <dgm:prSet/>
      <dgm:spPr/>
      <dgm:t>
        <a:bodyPr/>
        <a:lstStyle/>
        <a:p>
          <a:r>
            <a:rPr lang="en-US" smtClean="0">
              <a:latin typeface="Franklin Gothic Medium Cond" panose="020B0606030402020204" pitchFamily="34" charset="0"/>
            </a:rPr>
            <a:t>Malaysia- FTA signed</a:t>
          </a:r>
          <a:endParaRPr lang="en-US">
            <a:latin typeface="Franklin Gothic Medium Cond" panose="020B0606030402020204" pitchFamily="34" charset="0"/>
          </a:endParaRPr>
        </a:p>
      </dgm:t>
    </dgm:pt>
    <dgm:pt modelId="{B99F44DC-5CB2-4375-BED3-F831B1AFC6E8}" type="parTrans" cxnId="{F12F5B60-87F9-4A8F-B934-D6A89B9E03A7}">
      <dgm:prSet/>
      <dgm:spPr/>
      <dgm:t>
        <a:bodyPr/>
        <a:lstStyle/>
        <a:p>
          <a:endParaRPr lang="en-US"/>
        </a:p>
      </dgm:t>
    </dgm:pt>
    <dgm:pt modelId="{E9A6B684-113E-4428-92CD-7BE7C0F7AEF8}" type="sibTrans" cxnId="{F12F5B60-87F9-4A8F-B934-D6A89B9E03A7}">
      <dgm:prSet/>
      <dgm:spPr/>
      <dgm:t>
        <a:bodyPr/>
        <a:lstStyle/>
        <a:p>
          <a:endParaRPr lang="en-US"/>
        </a:p>
      </dgm:t>
    </dgm:pt>
    <dgm:pt modelId="{34450A1D-3B20-45BB-8C3D-FC3DA8E3DF4A}">
      <dgm:prSet/>
      <dgm:spPr/>
      <dgm:t>
        <a:bodyPr/>
        <a:lstStyle/>
        <a:p>
          <a:r>
            <a:rPr lang="en-US" dirty="0" smtClean="0">
              <a:latin typeface="Franklin Gothic Medium Cond" panose="020B0606030402020204" pitchFamily="34" charset="0"/>
            </a:rPr>
            <a:t>Thailand- in progress</a:t>
          </a:r>
          <a:endParaRPr lang="en-US" dirty="0">
            <a:latin typeface="Franklin Gothic Medium Cond" panose="020B0606030402020204" pitchFamily="34" charset="0"/>
          </a:endParaRPr>
        </a:p>
      </dgm:t>
    </dgm:pt>
    <dgm:pt modelId="{8D6E4D11-C15C-4C88-AD79-B2E24CC374F0}" type="parTrans" cxnId="{A3C2CF4B-CB0C-4553-8941-84A2E70BB254}">
      <dgm:prSet/>
      <dgm:spPr/>
      <dgm:t>
        <a:bodyPr/>
        <a:lstStyle/>
        <a:p>
          <a:endParaRPr lang="en-US"/>
        </a:p>
      </dgm:t>
    </dgm:pt>
    <dgm:pt modelId="{FDFD47C2-C6D9-404C-9FDF-5B0B712C2F99}" type="sibTrans" cxnId="{A3C2CF4B-CB0C-4553-8941-84A2E70BB254}">
      <dgm:prSet/>
      <dgm:spPr/>
      <dgm:t>
        <a:bodyPr/>
        <a:lstStyle/>
        <a:p>
          <a:endParaRPr lang="en-US"/>
        </a:p>
      </dgm:t>
    </dgm:pt>
    <dgm:pt modelId="{171CE2A1-2BDD-434F-A2D3-1AD108DD9EB1}" type="pres">
      <dgm:prSet presAssocID="{4C7AC3B5-71D0-4D41-AFB1-3605379012AA}" presName="outerComposite" presStyleCnt="0">
        <dgm:presLayoutVars>
          <dgm:chMax val="5"/>
          <dgm:dir/>
          <dgm:resizeHandles val="exact"/>
        </dgm:presLayoutVars>
      </dgm:prSet>
      <dgm:spPr/>
      <dgm:t>
        <a:bodyPr/>
        <a:lstStyle/>
        <a:p>
          <a:endParaRPr lang="en-US"/>
        </a:p>
      </dgm:t>
    </dgm:pt>
    <dgm:pt modelId="{AE155555-BFD5-4F48-B8E5-1D380811764D}" type="pres">
      <dgm:prSet presAssocID="{4C7AC3B5-71D0-4D41-AFB1-3605379012AA}" presName="dummyMaxCanvas" presStyleCnt="0">
        <dgm:presLayoutVars/>
      </dgm:prSet>
      <dgm:spPr/>
    </dgm:pt>
    <dgm:pt modelId="{B2778DA4-08B1-4CCC-BD99-D5EC43A2877D}" type="pres">
      <dgm:prSet presAssocID="{4C7AC3B5-71D0-4D41-AFB1-3605379012AA}" presName="FourNodes_1" presStyleLbl="node1" presStyleIdx="0" presStyleCnt="4">
        <dgm:presLayoutVars>
          <dgm:bulletEnabled val="1"/>
        </dgm:presLayoutVars>
      </dgm:prSet>
      <dgm:spPr/>
      <dgm:t>
        <a:bodyPr/>
        <a:lstStyle/>
        <a:p>
          <a:endParaRPr lang="en-US"/>
        </a:p>
      </dgm:t>
    </dgm:pt>
    <dgm:pt modelId="{0C11CFF8-23F4-4DB8-B2DB-54240973E531}" type="pres">
      <dgm:prSet presAssocID="{4C7AC3B5-71D0-4D41-AFB1-3605379012AA}" presName="FourNodes_2" presStyleLbl="node1" presStyleIdx="1" presStyleCnt="4">
        <dgm:presLayoutVars>
          <dgm:bulletEnabled val="1"/>
        </dgm:presLayoutVars>
      </dgm:prSet>
      <dgm:spPr/>
      <dgm:t>
        <a:bodyPr/>
        <a:lstStyle/>
        <a:p>
          <a:endParaRPr lang="en-US"/>
        </a:p>
      </dgm:t>
    </dgm:pt>
    <dgm:pt modelId="{010C3678-192A-469B-B843-9CC685498277}" type="pres">
      <dgm:prSet presAssocID="{4C7AC3B5-71D0-4D41-AFB1-3605379012AA}" presName="FourNodes_3" presStyleLbl="node1" presStyleIdx="2" presStyleCnt="4">
        <dgm:presLayoutVars>
          <dgm:bulletEnabled val="1"/>
        </dgm:presLayoutVars>
      </dgm:prSet>
      <dgm:spPr/>
      <dgm:t>
        <a:bodyPr/>
        <a:lstStyle/>
        <a:p>
          <a:endParaRPr lang="en-US"/>
        </a:p>
      </dgm:t>
    </dgm:pt>
    <dgm:pt modelId="{C260A5D9-329D-44DC-97ED-27615E187420}" type="pres">
      <dgm:prSet presAssocID="{4C7AC3B5-71D0-4D41-AFB1-3605379012AA}" presName="FourNodes_4" presStyleLbl="node1" presStyleIdx="3" presStyleCnt="4">
        <dgm:presLayoutVars>
          <dgm:bulletEnabled val="1"/>
        </dgm:presLayoutVars>
      </dgm:prSet>
      <dgm:spPr/>
      <dgm:t>
        <a:bodyPr/>
        <a:lstStyle/>
        <a:p>
          <a:endParaRPr lang="en-US"/>
        </a:p>
      </dgm:t>
    </dgm:pt>
    <dgm:pt modelId="{18DEC96B-2B3E-4CEA-B86E-D15301C8DA12}" type="pres">
      <dgm:prSet presAssocID="{4C7AC3B5-71D0-4D41-AFB1-3605379012AA}" presName="FourConn_1-2" presStyleLbl="fgAccFollowNode1" presStyleIdx="0" presStyleCnt="3">
        <dgm:presLayoutVars>
          <dgm:bulletEnabled val="1"/>
        </dgm:presLayoutVars>
      </dgm:prSet>
      <dgm:spPr/>
      <dgm:t>
        <a:bodyPr/>
        <a:lstStyle/>
        <a:p>
          <a:endParaRPr lang="en-US"/>
        </a:p>
      </dgm:t>
    </dgm:pt>
    <dgm:pt modelId="{6B48DB5B-BF57-48CA-8354-23796B5AB2F1}" type="pres">
      <dgm:prSet presAssocID="{4C7AC3B5-71D0-4D41-AFB1-3605379012AA}" presName="FourConn_2-3" presStyleLbl="fgAccFollowNode1" presStyleIdx="1" presStyleCnt="3">
        <dgm:presLayoutVars>
          <dgm:bulletEnabled val="1"/>
        </dgm:presLayoutVars>
      </dgm:prSet>
      <dgm:spPr/>
      <dgm:t>
        <a:bodyPr/>
        <a:lstStyle/>
        <a:p>
          <a:endParaRPr lang="en-US"/>
        </a:p>
      </dgm:t>
    </dgm:pt>
    <dgm:pt modelId="{0FECA731-56D7-4D26-A64E-3DB87D932108}" type="pres">
      <dgm:prSet presAssocID="{4C7AC3B5-71D0-4D41-AFB1-3605379012AA}" presName="FourConn_3-4" presStyleLbl="fgAccFollowNode1" presStyleIdx="2" presStyleCnt="3">
        <dgm:presLayoutVars>
          <dgm:bulletEnabled val="1"/>
        </dgm:presLayoutVars>
      </dgm:prSet>
      <dgm:spPr/>
      <dgm:t>
        <a:bodyPr/>
        <a:lstStyle/>
        <a:p>
          <a:endParaRPr lang="en-US"/>
        </a:p>
      </dgm:t>
    </dgm:pt>
    <dgm:pt modelId="{AEC244D6-9778-474D-87CC-19FA7DC629A9}" type="pres">
      <dgm:prSet presAssocID="{4C7AC3B5-71D0-4D41-AFB1-3605379012AA}" presName="FourNodes_1_text" presStyleLbl="node1" presStyleIdx="3" presStyleCnt="4">
        <dgm:presLayoutVars>
          <dgm:bulletEnabled val="1"/>
        </dgm:presLayoutVars>
      </dgm:prSet>
      <dgm:spPr/>
      <dgm:t>
        <a:bodyPr/>
        <a:lstStyle/>
        <a:p>
          <a:endParaRPr lang="en-US"/>
        </a:p>
      </dgm:t>
    </dgm:pt>
    <dgm:pt modelId="{0758842D-F791-4501-9630-5554C0341D26}" type="pres">
      <dgm:prSet presAssocID="{4C7AC3B5-71D0-4D41-AFB1-3605379012AA}" presName="FourNodes_2_text" presStyleLbl="node1" presStyleIdx="3" presStyleCnt="4">
        <dgm:presLayoutVars>
          <dgm:bulletEnabled val="1"/>
        </dgm:presLayoutVars>
      </dgm:prSet>
      <dgm:spPr/>
      <dgm:t>
        <a:bodyPr/>
        <a:lstStyle/>
        <a:p>
          <a:endParaRPr lang="en-US"/>
        </a:p>
      </dgm:t>
    </dgm:pt>
    <dgm:pt modelId="{B3F5F686-3386-4619-AB9D-E9BCBF50D968}" type="pres">
      <dgm:prSet presAssocID="{4C7AC3B5-71D0-4D41-AFB1-3605379012AA}" presName="FourNodes_3_text" presStyleLbl="node1" presStyleIdx="3" presStyleCnt="4">
        <dgm:presLayoutVars>
          <dgm:bulletEnabled val="1"/>
        </dgm:presLayoutVars>
      </dgm:prSet>
      <dgm:spPr/>
      <dgm:t>
        <a:bodyPr/>
        <a:lstStyle/>
        <a:p>
          <a:endParaRPr lang="en-US"/>
        </a:p>
      </dgm:t>
    </dgm:pt>
    <dgm:pt modelId="{8C957F49-729F-4679-8A04-1A5BBF18B4A7}" type="pres">
      <dgm:prSet presAssocID="{4C7AC3B5-71D0-4D41-AFB1-3605379012AA}" presName="FourNodes_4_text" presStyleLbl="node1" presStyleIdx="3" presStyleCnt="4">
        <dgm:presLayoutVars>
          <dgm:bulletEnabled val="1"/>
        </dgm:presLayoutVars>
      </dgm:prSet>
      <dgm:spPr/>
      <dgm:t>
        <a:bodyPr/>
        <a:lstStyle/>
        <a:p>
          <a:endParaRPr lang="en-US"/>
        </a:p>
      </dgm:t>
    </dgm:pt>
  </dgm:ptLst>
  <dgm:cxnLst>
    <dgm:cxn modelId="{4CD8E1C2-238A-4F5C-BB1E-71F9E2B06340}" type="presOf" srcId="{E9A6B684-113E-4428-92CD-7BE7C0F7AEF8}" destId="{0FECA731-56D7-4D26-A64E-3DB87D932108}" srcOrd="0" destOrd="0" presId="urn:microsoft.com/office/officeart/2005/8/layout/vProcess5"/>
    <dgm:cxn modelId="{2F10A42C-F156-4B3E-BC94-9F54D3DF89E6}" type="presOf" srcId="{97714681-3497-48A2-AE7B-1830B56FBBE4}" destId="{0758842D-F791-4501-9630-5554C0341D26}" srcOrd="1" destOrd="0" presId="urn:microsoft.com/office/officeart/2005/8/layout/vProcess5"/>
    <dgm:cxn modelId="{9EF24894-7827-4B95-B4CF-912AA2C1968F}" type="presOf" srcId="{6103C77C-3FE3-4584-9CDE-6B69244EF319}" destId="{B2778DA4-08B1-4CCC-BD99-D5EC43A2877D}" srcOrd="0" destOrd="0" presId="urn:microsoft.com/office/officeart/2005/8/layout/vProcess5"/>
    <dgm:cxn modelId="{68A97812-F257-4D7F-8FCC-6B819031D9BD}" type="presOf" srcId="{75AE1BC7-CEA2-4B56-89A4-B9E574AA21A5}" destId="{010C3678-192A-469B-B843-9CC685498277}" srcOrd="0" destOrd="0" presId="urn:microsoft.com/office/officeart/2005/8/layout/vProcess5"/>
    <dgm:cxn modelId="{A03E5C17-26B0-457E-8B9A-6BFEEA998C1F}" type="presOf" srcId="{6103C77C-3FE3-4584-9CDE-6B69244EF319}" destId="{AEC244D6-9778-474D-87CC-19FA7DC629A9}" srcOrd="1" destOrd="0" presId="urn:microsoft.com/office/officeart/2005/8/layout/vProcess5"/>
    <dgm:cxn modelId="{D2F34456-E5FA-49B9-B42B-F360EB10E36B}" type="presOf" srcId="{34450A1D-3B20-45BB-8C3D-FC3DA8E3DF4A}" destId="{8C957F49-729F-4679-8A04-1A5BBF18B4A7}" srcOrd="1" destOrd="0" presId="urn:microsoft.com/office/officeart/2005/8/layout/vProcess5"/>
    <dgm:cxn modelId="{F12F5B60-87F9-4A8F-B934-D6A89B9E03A7}" srcId="{4C7AC3B5-71D0-4D41-AFB1-3605379012AA}" destId="{75AE1BC7-CEA2-4B56-89A4-B9E574AA21A5}" srcOrd="2" destOrd="0" parTransId="{B99F44DC-5CB2-4375-BED3-F831B1AFC6E8}" sibTransId="{E9A6B684-113E-4428-92CD-7BE7C0F7AEF8}"/>
    <dgm:cxn modelId="{4283E058-8120-40D9-BF5D-B1C3B97C8E5D}" type="presOf" srcId="{4C7AC3B5-71D0-4D41-AFB1-3605379012AA}" destId="{171CE2A1-2BDD-434F-A2D3-1AD108DD9EB1}" srcOrd="0" destOrd="0" presId="urn:microsoft.com/office/officeart/2005/8/layout/vProcess5"/>
    <dgm:cxn modelId="{FE167FA4-EB3C-4111-AB1A-9243AF098415}" srcId="{4C7AC3B5-71D0-4D41-AFB1-3605379012AA}" destId="{6103C77C-3FE3-4584-9CDE-6B69244EF319}" srcOrd="0" destOrd="0" parTransId="{B0D8E24B-06FF-43EB-A93F-9BA849EF6799}" sibTransId="{46EB19E9-6EEB-41C0-8F39-202CB7DF7D36}"/>
    <dgm:cxn modelId="{6C6DDC7D-E1A6-4819-BC74-D8A6B4216522}" srcId="{4C7AC3B5-71D0-4D41-AFB1-3605379012AA}" destId="{97714681-3497-48A2-AE7B-1830B56FBBE4}" srcOrd="1" destOrd="0" parTransId="{C5AF53F1-E1D5-477C-9309-0BFD7B9891C1}" sibTransId="{C7F63725-9158-4EC0-B811-0EE702A9B03E}"/>
    <dgm:cxn modelId="{D74F4545-DEF1-4BE7-ADB5-2CAAED42F5F1}" type="presOf" srcId="{34450A1D-3B20-45BB-8C3D-FC3DA8E3DF4A}" destId="{C260A5D9-329D-44DC-97ED-27615E187420}" srcOrd="0" destOrd="0" presId="urn:microsoft.com/office/officeart/2005/8/layout/vProcess5"/>
    <dgm:cxn modelId="{19B04307-F8C5-4877-9784-B03C5C734BD3}" type="presOf" srcId="{75AE1BC7-CEA2-4B56-89A4-B9E574AA21A5}" destId="{B3F5F686-3386-4619-AB9D-E9BCBF50D968}" srcOrd="1" destOrd="0" presId="urn:microsoft.com/office/officeart/2005/8/layout/vProcess5"/>
    <dgm:cxn modelId="{1A692417-324D-47D3-A29C-E7BBACE47092}" type="presOf" srcId="{97714681-3497-48A2-AE7B-1830B56FBBE4}" destId="{0C11CFF8-23F4-4DB8-B2DB-54240973E531}" srcOrd="0" destOrd="0" presId="urn:microsoft.com/office/officeart/2005/8/layout/vProcess5"/>
    <dgm:cxn modelId="{A3C2CF4B-CB0C-4553-8941-84A2E70BB254}" srcId="{4C7AC3B5-71D0-4D41-AFB1-3605379012AA}" destId="{34450A1D-3B20-45BB-8C3D-FC3DA8E3DF4A}" srcOrd="3" destOrd="0" parTransId="{8D6E4D11-C15C-4C88-AD79-B2E24CC374F0}" sibTransId="{FDFD47C2-C6D9-404C-9FDF-5B0B712C2F99}"/>
    <dgm:cxn modelId="{942F02DC-E8D4-4E73-907C-39D56F6AAC17}" type="presOf" srcId="{C7F63725-9158-4EC0-B811-0EE702A9B03E}" destId="{6B48DB5B-BF57-48CA-8354-23796B5AB2F1}" srcOrd="0" destOrd="0" presId="urn:microsoft.com/office/officeart/2005/8/layout/vProcess5"/>
    <dgm:cxn modelId="{AEB11F8E-F2F8-4B40-B4EB-BD768C3FE054}" type="presOf" srcId="{46EB19E9-6EEB-41C0-8F39-202CB7DF7D36}" destId="{18DEC96B-2B3E-4CEA-B86E-D15301C8DA12}" srcOrd="0" destOrd="0" presId="urn:microsoft.com/office/officeart/2005/8/layout/vProcess5"/>
    <dgm:cxn modelId="{AA85F7A4-A89E-4A03-A362-3EB05BED8DEC}" type="presParOf" srcId="{171CE2A1-2BDD-434F-A2D3-1AD108DD9EB1}" destId="{AE155555-BFD5-4F48-B8E5-1D380811764D}" srcOrd="0" destOrd="0" presId="urn:microsoft.com/office/officeart/2005/8/layout/vProcess5"/>
    <dgm:cxn modelId="{B00C38DC-A158-4BFB-8DD8-E147BA19F989}" type="presParOf" srcId="{171CE2A1-2BDD-434F-A2D3-1AD108DD9EB1}" destId="{B2778DA4-08B1-4CCC-BD99-D5EC43A2877D}" srcOrd="1" destOrd="0" presId="urn:microsoft.com/office/officeart/2005/8/layout/vProcess5"/>
    <dgm:cxn modelId="{FECBD728-5F33-4D13-A653-8A8477F3411D}" type="presParOf" srcId="{171CE2A1-2BDD-434F-A2D3-1AD108DD9EB1}" destId="{0C11CFF8-23F4-4DB8-B2DB-54240973E531}" srcOrd="2" destOrd="0" presId="urn:microsoft.com/office/officeart/2005/8/layout/vProcess5"/>
    <dgm:cxn modelId="{D01E055D-295F-4CC1-9A0D-4D85C729819C}" type="presParOf" srcId="{171CE2A1-2BDD-434F-A2D3-1AD108DD9EB1}" destId="{010C3678-192A-469B-B843-9CC685498277}" srcOrd="3" destOrd="0" presId="urn:microsoft.com/office/officeart/2005/8/layout/vProcess5"/>
    <dgm:cxn modelId="{BE6085F3-2305-45BC-9604-FDE67898C110}" type="presParOf" srcId="{171CE2A1-2BDD-434F-A2D3-1AD108DD9EB1}" destId="{C260A5D9-329D-44DC-97ED-27615E187420}" srcOrd="4" destOrd="0" presId="urn:microsoft.com/office/officeart/2005/8/layout/vProcess5"/>
    <dgm:cxn modelId="{FDE935F1-BA7A-4432-AC73-3A675A746402}" type="presParOf" srcId="{171CE2A1-2BDD-434F-A2D3-1AD108DD9EB1}" destId="{18DEC96B-2B3E-4CEA-B86E-D15301C8DA12}" srcOrd="5" destOrd="0" presId="urn:microsoft.com/office/officeart/2005/8/layout/vProcess5"/>
    <dgm:cxn modelId="{3E96ED1A-D6B7-4793-83AF-A91A15CAEE14}" type="presParOf" srcId="{171CE2A1-2BDD-434F-A2D3-1AD108DD9EB1}" destId="{6B48DB5B-BF57-48CA-8354-23796B5AB2F1}" srcOrd="6" destOrd="0" presId="urn:microsoft.com/office/officeart/2005/8/layout/vProcess5"/>
    <dgm:cxn modelId="{BA10F4BF-FA33-4A54-A207-38A8463232F6}" type="presParOf" srcId="{171CE2A1-2BDD-434F-A2D3-1AD108DD9EB1}" destId="{0FECA731-56D7-4D26-A64E-3DB87D932108}" srcOrd="7" destOrd="0" presId="urn:microsoft.com/office/officeart/2005/8/layout/vProcess5"/>
    <dgm:cxn modelId="{59313E45-9BF7-4981-A0F0-F8BD27681AC0}" type="presParOf" srcId="{171CE2A1-2BDD-434F-A2D3-1AD108DD9EB1}" destId="{AEC244D6-9778-474D-87CC-19FA7DC629A9}" srcOrd="8" destOrd="0" presId="urn:microsoft.com/office/officeart/2005/8/layout/vProcess5"/>
    <dgm:cxn modelId="{CF4AAB11-7BFE-4024-95EA-C4881B818AAB}" type="presParOf" srcId="{171CE2A1-2BDD-434F-A2D3-1AD108DD9EB1}" destId="{0758842D-F791-4501-9630-5554C0341D26}" srcOrd="9" destOrd="0" presId="urn:microsoft.com/office/officeart/2005/8/layout/vProcess5"/>
    <dgm:cxn modelId="{FDA285DE-3C5E-4B57-82B1-DA5E374E0907}" type="presParOf" srcId="{171CE2A1-2BDD-434F-A2D3-1AD108DD9EB1}" destId="{B3F5F686-3386-4619-AB9D-E9BCBF50D968}" srcOrd="10" destOrd="0" presId="urn:microsoft.com/office/officeart/2005/8/layout/vProcess5"/>
    <dgm:cxn modelId="{A27FF19B-79CB-43FA-967E-D186AA554096}" type="presParOf" srcId="{171CE2A1-2BDD-434F-A2D3-1AD108DD9EB1}" destId="{8C957F49-729F-4679-8A04-1A5BBF18B4A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5FE448E-8A8D-4B85-AFD5-BF41EA334E4E}"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1C605D88-29C2-4457-BE61-204EA06F38A7}">
      <dgm:prSet/>
      <dgm:spPr/>
      <dgm:t>
        <a:bodyPr/>
        <a:lstStyle/>
        <a:p>
          <a:r>
            <a:rPr lang="en-US" smtClean="0">
              <a:latin typeface="Franklin Gothic Medium Cond" panose="020B0606030402020204" pitchFamily="34" charset="0"/>
            </a:rPr>
            <a:t>10 ASEAN</a:t>
          </a:r>
          <a:endParaRPr lang="en-US">
            <a:latin typeface="Franklin Gothic Medium Cond" panose="020B0606030402020204" pitchFamily="34" charset="0"/>
          </a:endParaRPr>
        </a:p>
      </dgm:t>
    </dgm:pt>
    <dgm:pt modelId="{FAA8F081-10D1-41A1-930A-5E97B74143B1}" type="parTrans" cxnId="{8C1F92FC-5050-4984-9DE0-2DD78CCCB58D}">
      <dgm:prSet/>
      <dgm:spPr/>
      <dgm:t>
        <a:bodyPr/>
        <a:lstStyle/>
        <a:p>
          <a:endParaRPr lang="en-US"/>
        </a:p>
      </dgm:t>
    </dgm:pt>
    <dgm:pt modelId="{E19A91A4-4575-4F64-8BE0-C433C3E8AED9}" type="sibTrans" cxnId="{8C1F92FC-5050-4984-9DE0-2DD78CCCB58D}">
      <dgm:prSet/>
      <dgm:spPr/>
      <dgm:t>
        <a:bodyPr/>
        <a:lstStyle/>
        <a:p>
          <a:endParaRPr lang="en-US"/>
        </a:p>
      </dgm:t>
    </dgm:pt>
    <dgm:pt modelId="{52E2C4D5-8AD3-4EA9-853A-42A913A5F71B}">
      <dgm:prSet/>
      <dgm:spPr/>
      <dgm:t>
        <a:bodyPr/>
        <a:lstStyle/>
        <a:p>
          <a:r>
            <a:rPr lang="en-US" smtClean="0">
              <a:latin typeface="Franklin Gothic Medium Cond" panose="020B0606030402020204" pitchFamily="34" charset="0"/>
            </a:rPr>
            <a:t>Brunei</a:t>
          </a:r>
          <a:endParaRPr lang="en-US">
            <a:latin typeface="Franklin Gothic Medium Cond" panose="020B0606030402020204" pitchFamily="34" charset="0"/>
          </a:endParaRPr>
        </a:p>
      </dgm:t>
    </dgm:pt>
    <dgm:pt modelId="{962480C9-A37A-483D-B8CD-A58B675EF703}" type="parTrans" cxnId="{BB4C6B56-A587-4E70-9FEE-D70EDCE232ED}">
      <dgm:prSet/>
      <dgm:spPr/>
      <dgm:t>
        <a:bodyPr/>
        <a:lstStyle/>
        <a:p>
          <a:endParaRPr lang="en-US"/>
        </a:p>
      </dgm:t>
    </dgm:pt>
    <dgm:pt modelId="{14C7B278-E99E-403A-BA3A-EBEE5586D2AC}" type="sibTrans" cxnId="{BB4C6B56-A587-4E70-9FEE-D70EDCE232ED}">
      <dgm:prSet/>
      <dgm:spPr/>
      <dgm:t>
        <a:bodyPr/>
        <a:lstStyle/>
        <a:p>
          <a:endParaRPr lang="en-US"/>
        </a:p>
      </dgm:t>
    </dgm:pt>
    <dgm:pt modelId="{50D700F5-B0A8-4516-B823-DD2A09D00594}">
      <dgm:prSet/>
      <dgm:spPr/>
      <dgm:t>
        <a:bodyPr/>
        <a:lstStyle/>
        <a:p>
          <a:r>
            <a:rPr lang="en-US" dirty="0" smtClean="0">
              <a:latin typeface="Franklin Gothic Medium Cond" panose="020B0606030402020204" pitchFamily="34" charset="0"/>
            </a:rPr>
            <a:t>Cambodia</a:t>
          </a:r>
          <a:endParaRPr lang="en-US" dirty="0">
            <a:latin typeface="Franklin Gothic Medium Cond" panose="020B0606030402020204" pitchFamily="34" charset="0"/>
          </a:endParaRPr>
        </a:p>
      </dgm:t>
    </dgm:pt>
    <dgm:pt modelId="{810C5F97-ADAC-489E-9125-8B05A495AD70}" type="parTrans" cxnId="{63FBE495-4F42-4FB2-BBCD-41E032BD7405}">
      <dgm:prSet/>
      <dgm:spPr/>
      <dgm:t>
        <a:bodyPr/>
        <a:lstStyle/>
        <a:p>
          <a:endParaRPr lang="en-US"/>
        </a:p>
      </dgm:t>
    </dgm:pt>
    <dgm:pt modelId="{6B3665F6-3CB1-4BD8-91D4-9218598E6A33}" type="sibTrans" cxnId="{63FBE495-4F42-4FB2-BBCD-41E032BD7405}">
      <dgm:prSet/>
      <dgm:spPr/>
      <dgm:t>
        <a:bodyPr/>
        <a:lstStyle/>
        <a:p>
          <a:endParaRPr lang="en-US"/>
        </a:p>
      </dgm:t>
    </dgm:pt>
    <dgm:pt modelId="{13A3B376-C3F5-4888-B621-64CB2083A53C}">
      <dgm:prSet/>
      <dgm:spPr/>
      <dgm:t>
        <a:bodyPr/>
        <a:lstStyle/>
        <a:p>
          <a:r>
            <a:rPr lang="en-US" smtClean="0">
              <a:latin typeface="Franklin Gothic Medium Cond" panose="020B0606030402020204" pitchFamily="34" charset="0"/>
            </a:rPr>
            <a:t>Indonesia</a:t>
          </a:r>
          <a:endParaRPr lang="en-US">
            <a:latin typeface="Franklin Gothic Medium Cond" panose="020B0606030402020204" pitchFamily="34" charset="0"/>
          </a:endParaRPr>
        </a:p>
      </dgm:t>
    </dgm:pt>
    <dgm:pt modelId="{34407E23-C954-4ACC-A059-ADAA725C0E8B}" type="parTrans" cxnId="{C8283CE1-9061-44EA-A11A-AE4DD0BFDD8D}">
      <dgm:prSet/>
      <dgm:spPr/>
      <dgm:t>
        <a:bodyPr/>
        <a:lstStyle/>
        <a:p>
          <a:endParaRPr lang="en-US"/>
        </a:p>
      </dgm:t>
    </dgm:pt>
    <dgm:pt modelId="{0869BAF5-97A4-4E64-A02E-0C79ACB6452F}" type="sibTrans" cxnId="{C8283CE1-9061-44EA-A11A-AE4DD0BFDD8D}">
      <dgm:prSet/>
      <dgm:spPr/>
      <dgm:t>
        <a:bodyPr/>
        <a:lstStyle/>
        <a:p>
          <a:endParaRPr lang="en-US"/>
        </a:p>
      </dgm:t>
    </dgm:pt>
    <dgm:pt modelId="{83E7B509-A0BA-49A1-9FE4-D960155473C0}">
      <dgm:prSet/>
      <dgm:spPr/>
      <dgm:t>
        <a:bodyPr/>
        <a:lstStyle/>
        <a:p>
          <a:r>
            <a:rPr lang="en-US" smtClean="0">
              <a:latin typeface="Franklin Gothic Medium Cond" panose="020B0606030402020204" pitchFamily="34" charset="0"/>
            </a:rPr>
            <a:t>Lao PDR</a:t>
          </a:r>
          <a:endParaRPr lang="en-US">
            <a:latin typeface="Franklin Gothic Medium Cond" panose="020B0606030402020204" pitchFamily="34" charset="0"/>
          </a:endParaRPr>
        </a:p>
      </dgm:t>
    </dgm:pt>
    <dgm:pt modelId="{8118FD4B-AAAA-42FE-96A9-8794799BC599}" type="parTrans" cxnId="{E5BE0AD1-8726-4FE4-B717-D3D8E4C36AAD}">
      <dgm:prSet/>
      <dgm:spPr/>
      <dgm:t>
        <a:bodyPr/>
        <a:lstStyle/>
        <a:p>
          <a:endParaRPr lang="en-US"/>
        </a:p>
      </dgm:t>
    </dgm:pt>
    <dgm:pt modelId="{59672871-A426-4C83-AE0E-B4C1AC5F7DBF}" type="sibTrans" cxnId="{E5BE0AD1-8726-4FE4-B717-D3D8E4C36AAD}">
      <dgm:prSet/>
      <dgm:spPr/>
      <dgm:t>
        <a:bodyPr/>
        <a:lstStyle/>
        <a:p>
          <a:endParaRPr lang="en-US"/>
        </a:p>
      </dgm:t>
    </dgm:pt>
    <dgm:pt modelId="{A0AB7928-A6E3-45BE-951B-396D00B53B00}">
      <dgm:prSet/>
      <dgm:spPr/>
      <dgm:t>
        <a:bodyPr/>
        <a:lstStyle/>
        <a:p>
          <a:r>
            <a:rPr lang="en-US" smtClean="0">
              <a:latin typeface="Franklin Gothic Medium Cond" panose="020B0606030402020204" pitchFamily="34" charset="0"/>
            </a:rPr>
            <a:t>Malaysia</a:t>
          </a:r>
          <a:endParaRPr lang="en-US">
            <a:latin typeface="Franklin Gothic Medium Cond" panose="020B0606030402020204" pitchFamily="34" charset="0"/>
          </a:endParaRPr>
        </a:p>
      </dgm:t>
    </dgm:pt>
    <dgm:pt modelId="{93EBF196-BAC0-4E73-8526-02EAB47EFD8B}" type="parTrans" cxnId="{50DB2CF5-2D94-4EB6-A115-68F0031CE97F}">
      <dgm:prSet/>
      <dgm:spPr/>
      <dgm:t>
        <a:bodyPr/>
        <a:lstStyle/>
        <a:p>
          <a:endParaRPr lang="en-US"/>
        </a:p>
      </dgm:t>
    </dgm:pt>
    <dgm:pt modelId="{86204A54-26EF-4E30-A712-895B7B86B877}" type="sibTrans" cxnId="{50DB2CF5-2D94-4EB6-A115-68F0031CE97F}">
      <dgm:prSet/>
      <dgm:spPr/>
      <dgm:t>
        <a:bodyPr/>
        <a:lstStyle/>
        <a:p>
          <a:endParaRPr lang="en-US"/>
        </a:p>
      </dgm:t>
    </dgm:pt>
    <dgm:pt modelId="{724A7274-FE63-44D2-8484-B50FD1D679A5}">
      <dgm:prSet/>
      <dgm:spPr/>
      <dgm:t>
        <a:bodyPr/>
        <a:lstStyle/>
        <a:p>
          <a:r>
            <a:rPr lang="en-US" smtClean="0">
              <a:latin typeface="Franklin Gothic Medium Cond" panose="020B0606030402020204" pitchFamily="34" charset="0"/>
            </a:rPr>
            <a:t>Myanmar</a:t>
          </a:r>
          <a:endParaRPr lang="en-US">
            <a:latin typeface="Franklin Gothic Medium Cond" panose="020B0606030402020204" pitchFamily="34" charset="0"/>
          </a:endParaRPr>
        </a:p>
      </dgm:t>
    </dgm:pt>
    <dgm:pt modelId="{4AE878BE-7D06-4564-9F91-882B3A2CECB7}" type="parTrans" cxnId="{2CF2BD47-A226-4F34-8B27-F51A9DB81005}">
      <dgm:prSet/>
      <dgm:spPr/>
      <dgm:t>
        <a:bodyPr/>
        <a:lstStyle/>
        <a:p>
          <a:endParaRPr lang="en-US"/>
        </a:p>
      </dgm:t>
    </dgm:pt>
    <dgm:pt modelId="{122F344C-0171-4242-BA02-1C05C8E751D6}" type="sibTrans" cxnId="{2CF2BD47-A226-4F34-8B27-F51A9DB81005}">
      <dgm:prSet/>
      <dgm:spPr/>
      <dgm:t>
        <a:bodyPr/>
        <a:lstStyle/>
        <a:p>
          <a:endParaRPr lang="en-US"/>
        </a:p>
      </dgm:t>
    </dgm:pt>
    <dgm:pt modelId="{1FB08CD3-9208-4DBD-A18C-9193D78C70F8}">
      <dgm:prSet/>
      <dgm:spPr/>
      <dgm:t>
        <a:bodyPr/>
        <a:lstStyle/>
        <a:p>
          <a:r>
            <a:rPr lang="en-US" smtClean="0">
              <a:latin typeface="Franklin Gothic Medium Cond" panose="020B0606030402020204" pitchFamily="34" charset="0"/>
            </a:rPr>
            <a:t>Philippines</a:t>
          </a:r>
          <a:endParaRPr lang="en-US">
            <a:latin typeface="Franklin Gothic Medium Cond" panose="020B0606030402020204" pitchFamily="34" charset="0"/>
          </a:endParaRPr>
        </a:p>
      </dgm:t>
    </dgm:pt>
    <dgm:pt modelId="{D95C1598-E03B-4F06-B82A-101344E01451}" type="parTrans" cxnId="{1B52CD68-5AD3-4A0C-88EE-ED371AAEA419}">
      <dgm:prSet/>
      <dgm:spPr/>
      <dgm:t>
        <a:bodyPr/>
        <a:lstStyle/>
        <a:p>
          <a:endParaRPr lang="en-US"/>
        </a:p>
      </dgm:t>
    </dgm:pt>
    <dgm:pt modelId="{3E1F71CF-67D8-4361-9C19-1AE6CA727A76}" type="sibTrans" cxnId="{1B52CD68-5AD3-4A0C-88EE-ED371AAEA419}">
      <dgm:prSet/>
      <dgm:spPr/>
      <dgm:t>
        <a:bodyPr/>
        <a:lstStyle/>
        <a:p>
          <a:endParaRPr lang="en-US"/>
        </a:p>
      </dgm:t>
    </dgm:pt>
    <dgm:pt modelId="{C8725C60-4E49-4E7D-AD67-902451C995DE}">
      <dgm:prSet/>
      <dgm:spPr/>
      <dgm:t>
        <a:bodyPr/>
        <a:lstStyle/>
        <a:p>
          <a:r>
            <a:rPr lang="en-US" smtClean="0">
              <a:latin typeface="Franklin Gothic Medium Cond" panose="020B0606030402020204" pitchFamily="34" charset="0"/>
            </a:rPr>
            <a:t>Singapore</a:t>
          </a:r>
          <a:endParaRPr lang="en-US">
            <a:latin typeface="Franklin Gothic Medium Cond" panose="020B0606030402020204" pitchFamily="34" charset="0"/>
          </a:endParaRPr>
        </a:p>
      </dgm:t>
    </dgm:pt>
    <dgm:pt modelId="{253B74A3-AD25-43E1-A873-A7D9E846A22E}" type="parTrans" cxnId="{7E6A6981-E0DF-4322-BC5F-FE3A0EF66953}">
      <dgm:prSet/>
      <dgm:spPr/>
      <dgm:t>
        <a:bodyPr/>
        <a:lstStyle/>
        <a:p>
          <a:endParaRPr lang="en-US"/>
        </a:p>
      </dgm:t>
    </dgm:pt>
    <dgm:pt modelId="{9A8B8D65-7A79-4E46-8F84-62EAB6A6FE49}" type="sibTrans" cxnId="{7E6A6981-E0DF-4322-BC5F-FE3A0EF66953}">
      <dgm:prSet/>
      <dgm:spPr/>
      <dgm:t>
        <a:bodyPr/>
        <a:lstStyle/>
        <a:p>
          <a:endParaRPr lang="en-US"/>
        </a:p>
      </dgm:t>
    </dgm:pt>
    <dgm:pt modelId="{F75DD0F0-BF60-4BDF-A8FE-FFB39496B658}">
      <dgm:prSet/>
      <dgm:spPr/>
      <dgm:t>
        <a:bodyPr/>
        <a:lstStyle/>
        <a:p>
          <a:r>
            <a:rPr lang="en-US" smtClean="0">
              <a:latin typeface="Franklin Gothic Medium Cond" panose="020B0606030402020204" pitchFamily="34" charset="0"/>
            </a:rPr>
            <a:t>Thailand</a:t>
          </a:r>
          <a:endParaRPr lang="en-US">
            <a:latin typeface="Franklin Gothic Medium Cond" panose="020B0606030402020204" pitchFamily="34" charset="0"/>
          </a:endParaRPr>
        </a:p>
      </dgm:t>
    </dgm:pt>
    <dgm:pt modelId="{92D783D0-5C62-4C30-A424-B0A7C4C1ADAD}" type="parTrans" cxnId="{307B4036-4672-46B4-9EE7-8A9940F0E5FC}">
      <dgm:prSet/>
      <dgm:spPr/>
      <dgm:t>
        <a:bodyPr/>
        <a:lstStyle/>
        <a:p>
          <a:endParaRPr lang="en-US"/>
        </a:p>
      </dgm:t>
    </dgm:pt>
    <dgm:pt modelId="{688FBCBD-5FC4-4BD7-9B01-CDF43B55E342}" type="sibTrans" cxnId="{307B4036-4672-46B4-9EE7-8A9940F0E5FC}">
      <dgm:prSet/>
      <dgm:spPr/>
      <dgm:t>
        <a:bodyPr/>
        <a:lstStyle/>
        <a:p>
          <a:endParaRPr lang="en-US"/>
        </a:p>
      </dgm:t>
    </dgm:pt>
    <dgm:pt modelId="{7BF4B81E-0904-4670-9E77-9D4478B91CD3}">
      <dgm:prSet/>
      <dgm:spPr/>
      <dgm:t>
        <a:bodyPr/>
        <a:lstStyle/>
        <a:p>
          <a:r>
            <a:rPr lang="en-US" smtClean="0">
              <a:latin typeface="Franklin Gothic Medium Cond" panose="020B0606030402020204" pitchFamily="34" charset="0"/>
            </a:rPr>
            <a:t>Vietnam</a:t>
          </a:r>
          <a:endParaRPr lang="en-US">
            <a:latin typeface="Franklin Gothic Medium Cond" panose="020B0606030402020204" pitchFamily="34" charset="0"/>
          </a:endParaRPr>
        </a:p>
      </dgm:t>
    </dgm:pt>
    <dgm:pt modelId="{3EE3C051-B2E9-4D81-9870-62D31D710140}" type="parTrans" cxnId="{8DC7F58C-419D-4C91-9F13-BFD100CE1C7E}">
      <dgm:prSet/>
      <dgm:spPr/>
      <dgm:t>
        <a:bodyPr/>
        <a:lstStyle/>
        <a:p>
          <a:endParaRPr lang="en-US"/>
        </a:p>
      </dgm:t>
    </dgm:pt>
    <dgm:pt modelId="{A696C7F8-792C-43D5-92BD-A9DC1C1632CF}" type="sibTrans" cxnId="{8DC7F58C-419D-4C91-9F13-BFD100CE1C7E}">
      <dgm:prSet/>
      <dgm:spPr/>
      <dgm:t>
        <a:bodyPr/>
        <a:lstStyle/>
        <a:p>
          <a:endParaRPr lang="en-US"/>
        </a:p>
      </dgm:t>
    </dgm:pt>
    <dgm:pt modelId="{434CD6E1-68F1-49D9-8925-19155E29556A}">
      <dgm:prSet/>
      <dgm:spPr/>
      <dgm:t>
        <a:bodyPr/>
        <a:lstStyle/>
        <a:p>
          <a:r>
            <a:rPr lang="en-US" smtClean="0">
              <a:latin typeface="Franklin Gothic Medium Cond" panose="020B0606030402020204" pitchFamily="34" charset="0"/>
            </a:rPr>
            <a:t>6 ASEAN FT Partners</a:t>
          </a:r>
          <a:endParaRPr lang="en-US">
            <a:latin typeface="Franklin Gothic Medium Cond" panose="020B0606030402020204" pitchFamily="34" charset="0"/>
          </a:endParaRPr>
        </a:p>
      </dgm:t>
    </dgm:pt>
    <dgm:pt modelId="{EB4373CD-6D78-4900-B31C-50D3F917BC41}" type="parTrans" cxnId="{598DAC90-5752-4144-B78D-795641156A43}">
      <dgm:prSet/>
      <dgm:spPr/>
      <dgm:t>
        <a:bodyPr/>
        <a:lstStyle/>
        <a:p>
          <a:endParaRPr lang="en-US"/>
        </a:p>
      </dgm:t>
    </dgm:pt>
    <dgm:pt modelId="{E9F0CE58-4AE4-4EE2-BB78-C2D012F9AD0D}" type="sibTrans" cxnId="{598DAC90-5752-4144-B78D-795641156A43}">
      <dgm:prSet/>
      <dgm:spPr/>
      <dgm:t>
        <a:bodyPr/>
        <a:lstStyle/>
        <a:p>
          <a:endParaRPr lang="en-US"/>
        </a:p>
      </dgm:t>
    </dgm:pt>
    <dgm:pt modelId="{0E6532AA-9CB9-4C7C-8D12-A3ED7DD88BF8}">
      <dgm:prSet custT="1"/>
      <dgm:spPr/>
      <dgm:t>
        <a:bodyPr/>
        <a:lstStyle/>
        <a:p>
          <a:r>
            <a:rPr lang="en-US" sz="3600" smtClean="0">
              <a:latin typeface="Franklin Gothic Medium Cond" panose="020B0606030402020204" pitchFamily="34" charset="0"/>
            </a:rPr>
            <a:t>China</a:t>
          </a:r>
          <a:endParaRPr lang="en-US" sz="3600">
            <a:latin typeface="Franklin Gothic Medium Cond" panose="020B0606030402020204" pitchFamily="34" charset="0"/>
          </a:endParaRPr>
        </a:p>
      </dgm:t>
    </dgm:pt>
    <dgm:pt modelId="{2CBC981B-8A21-4B7C-9B21-B6B359C45C95}" type="parTrans" cxnId="{B04CC5A4-A095-4C39-90D4-6E8148A60EE0}">
      <dgm:prSet/>
      <dgm:spPr/>
      <dgm:t>
        <a:bodyPr/>
        <a:lstStyle/>
        <a:p>
          <a:endParaRPr lang="en-US"/>
        </a:p>
      </dgm:t>
    </dgm:pt>
    <dgm:pt modelId="{00AE2A03-90DE-4FD5-8B64-8C95CD6D5FFF}" type="sibTrans" cxnId="{B04CC5A4-A095-4C39-90D4-6E8148A60EE0}">
      <dgm:prSet/>
      <dgm:spPr/>
      <dgm:t>
        <a:bodyPr/>
        <a:lstStyle/>
        <a:p>
          <a:endParaRPr lang="en-US"/>
        </a:p>
      </dgm:t>
    </dgm:pt>
    <dgm:pt modelId="{8AF32871-6007-4529-82D4-8B7AF30085AF}">
      <dgm:prSet custT="1"/>
      <dgm:spPr/>
      <dgm:t>
        <a:bodyPr/>
        <a:lstStyle/>
        <a:p>
          <a:r>
            <a:rPr lang="en-US" sz="3600" dirty="0" smtClean="0">
              <a:latin typeface="Franklin Gothic Medium Cond" panose="020B0606030402020204" pitchFamily="34" charset="0"/>
            </a:rPr>
            <a:t>India</a:t>
          </a:r>
          <a:endParaRPr lang="en-US" sz="3600" dirty="0">
            <a:latin typeface="Franklin Gothic Medium Cond" panose="020B0606030402020204" pitchFamily="34" charset="0"/>
          </a:endParaRPr>
        </a:p>
      </dgm:t>
    </dgm:pt>
    <dgm:pt modelId="{B78BEB5A-9576-4202-A9B6-81CB2ECAFA5B}" type="parTrans" cxnId="{0C192957-6C76-4116-987F-6A3BF60EB921}">
      <dgm:prSet/>
      <dgm:spPr/>
      <dgm:t>
        <a:bodyPr/>
        <a:lstStyle/>
        <a:p>
          <a:endParaRPr lang="en-US"/>
        </a:p>
      </dgm:t>
    </dgm:pt>
    <dgm:pt modelId="{784A7B47-8470-44A6-BCAF-B73C3316C89D}" type="sibTrans" cxnId="{0C192957-6C76-4116-987F-6A3BF60EB921}">
      <dgm:prSet/>
      <dgm:spPr/>
      <dgm:t>
        <a:bodyPr/>
        <a:lstStyle/>
        <a:p>
          <a:endParaRPr lang="en-US"/>
        </a:p>
      </dgm:t>
    </dgm:pt>
    <dgm:pt modelId="{6E51278A-74F4-45A4-AB56-6A1BD057B2F1}">
      <dgm:prSet custT="1"/>
      <dgm:spPr/>
      <dgm:t>
        <a:bodyPr/>
        <a:lstStyle/>
        <a:p>
          <a:r>
            <a:rPr lang="en-US" sz="3600" dirty="0" smtClean="0">
              <a:latin typeface="Franklin Gothic Medium Cond" panose="020B0606030402020204" pitchFamily="34" charset="0"/>
            </a:rPr>
            <a:t>Jap</a:t>
          </a:r>
          <a:endParaRPr lang="en-US" sz="3600" dirty="0">
            <a:latin typeface="Franklin Gothic Medium Cond" panose="020B0606030402020204" pitchFamily="34" charset="0"/>
          </a:endParaRPr>
        </a:p>
      </dgm:t>
    </dgm:pt>
    <dgm:pt modelId="{9E533AA8-9004-407E-B4FF-56C7AA890F21}" type="parTrans" cxnId="{715775F3-A0A0-47E9-B6D5-008F6A3432D4}">
      <dgm:prSet/>
      <dgm:spPr/>
      <dgm:t>
        <a:bodyPr/>
        <a:lstStyle/>
        <a:p>
          <a:endParaRPr lang="en-US"/>
        </a:p>
      </dgm:t>
    </dgm:pt>
    <dgm:pt modelId="{FF1E70D1-DD31-437E-B41C-45033D0C278D}" type="sibTrans" cxnId="{715775F3-A0A0-47E9-B6D5-008F6A3432D4}">
      <dgm:prSet/>
      <dgm:spPr/>
      <dgm:t>
        <a:bodyPr/>
        <a:lstStyle/>
        <a:p>
          <a:endParaRPr lang="en-US"/>
        </a:p>
      </dgm:t>
    </dgm:pt>
    <dgm:pt modelId="{0925F899-DBBF-48A7-9C9A-F125F66C9C56}">
      <dgm:prSet custT="1"/>
      <dgm:spPr/>
      <dgm:t>
        <a:bodyPr/>
        <a:lstStyle/>
        <a:p>
          <a:r>
            <a:rPr lang="en-US" sz="3600" smtClean="0">
              <a:latin typeface="Franklin Gothic Medium Cond" panose="020B0606030402020204" pitchFamily="34" charset="0"/>
            </a:rPr>
            <a:t>Korea</a:t>
          </a:r>
          <a:endParaRPr lang="en-US" sz="3600">
            <a:latin typeface="Franklin Gothic Medium Cond" panose="020B0606030402020204" pitchFamily="34" charset="0"/>
          </a:endParaRPr>
        </a:p>
      </dgm:t>
    </dgm:pt>
    <dgm:pt modelId="{21879EFE-4ADC-43E4-851A-28510F14F687}" type="parTrans" cxnId="{633B6A11-02C2-4FB1-AC98-A3891D0FEAE5}">
      <dgm:prSet/>
      <dgm:spPr/>
      <dgm:t>
        <a:bodyPr/>
        <a:lstStyle/>
        <a:p>
          <a:endParaRPr lang="en-US"/>
        </a:p>
      </dgm:t>
    </dgm:pt>
    <dgm:pt modelId="{1E974924-E34C-479F-96E8-6BCB8F297163}" type="sibTrans" cxnId="{633B6A11-02C2-4FB1-AC98-A3891D0FEAE5}">
      <dgm:prSet/>
      <dgm:spPr/>
      <dgm:t>
        <a:bodyPr/>
        <a:lstStyle/>
        <a:p>
          <a:endParaRPr lang="en-US"/>
        </a:p>
      </dgm:t>
    </dgm:pt>
    <dgm:pt modelId="{2228FD5A-504E-41CA-B542-7B0A5FAEB453}">
      <dgm:prSet custT="1"/>
      <dgm:spPr/>
      <dgm:t>
        <a:bodyPr/>
        <a:lstStyle/>
        <a:p>
          <a:r>
            <a:rPr lang="en-US" sz="3600" smtClean="0">
              <a:latin typeface="Franklin Gothic Medium Cond" panose="020B0606030402020204" pitchFamily="34" charset="0"/>
            </a:rPr>
            <a:t>Aus.</a:t>
          </a:r>
          <a:endParaRPr lang="en-US" sz="3600">
            <a:latin typeface="Franklin Gothic Medium Cond" panose="020B0606030402020204" pitchFamily="34" charset="0"/>
          </a:endParaRPr>
        </a:p>
      </dgm:t>
    </dgm:pt>
    <dgm:pt modelId="{A95F279B-D3E7-4E1A-B369-947C31488FB5}" type="parTrans" cxnId="{25C559BE-444E-48ED-AE90-905A6AED68DC}">
      <dgm:prSet/>
      <dgm:spPr/>
      <dgm:t>
        <a:bodyPr/>
        <a:lstStyle/>
        <a:p>
          <a:endParaRPr lang="en-US"/>
        </a:p>
      </dgm:t>
    </dgm:pt>
    <dgm:pt modelId="{404EA57C-BD4C-46BE-BF88-66CB1A329FF3}" type="sibTrans" cxnId="{25C559BE-444E-48ED-AE90-905A6AED68DC}">
      <dgm:prSet/>
      <dgm:spPr/>
      <dgm:t>
        <a:bodyPr/>
        <a:lstStyle/>
        <a:p>
          <a:endParaRPr lang="en-US"/>
        </a:p>
      </dgm:t>
    </dgm:pt>
    <dgm:pt modelId="{5C604D0C-328F-48CE-B785-5D07391624FF}">
      <dgm:prSet custT="1"/>
      <dgm:spPr/>
      <dgm:t>
        <a:bodyPr/>
        <a:lstStyle/>
        <a:p>
          <a:r>
            <a:rPr lang="en-US" sz="3600" dirty="0" smtClean="0">
              <a:latin typeface="Franklin Gothic Medium Cond" panose="020B0606030402020204" pitchFamily="34" charset="0"/>
            </a:rPr>
            <a:t>NZ</a:t>
          </a:r>
          <a:endParaRPr lang="en-US" sz="3600" dirty="0">
            <a:latin typeface="Franklin Gothic Medium Cond" panose="020B0606030402020204" pitchFamily="34" charset="0"/>
          </a:endParaRPr>
        </a:p>
      </dgm:t>
    </dgm:pt>
    <dgm:pt modelId="{C9ADE4FE-AD7C-4772-B6A9-99FBDCD305FE}" type="parTrans" cxnId="{DF885D45-438D-45D5-92FA-3C39A67B438E}">
      <dgm:prSet/>
      <dgm:spPr/>
      <dgm:t>
        <a:bodyPr/>
        <a:lstStyle/>
        <a:p>
          <a:endParaRPr lang="en-US"/>
        </a:p>
      </dgm:t>
    </dgm:pt>
    <dgm:pt modelId="{C8EF9C60-44B8-4A41-8C0A-9009EA51C086}" type="sibTrans" cxnId="{DF885D45-438D-45D5-92FA-3C39A67B438E}">
      <dgm:prSet/>
      <dgm:spPr/>
      <dgm:t>
        <a:bodyPr/>
        <a:lstStyle/>
        <a:p>
          <a:endParaRPr lang="en-US"/>
        </a:p>
      </dgm:t>
    </dgm:pt>
    <dgm:pt modelId="{6E640741-4BE2-4BBC-95D1-5E046664358B}" type="pres">
      <dgm:prSet presAssocID="{55FE448E-8A8D-4B85-AFD5-BF41EA334E4E}" presName="diagram" presStyleCnt="0">
        <dgm:presLayoutVars>
          <dgm:dir/>
          <dgm:animLvl val="lvl"/>
          <dgm:resizeHandles val="exact"/>
        </dgm:presLayoutVars>
      </dgm:prSet>
      <dgm:spPr/>
      <dgm:t>
        <a:bodyPr/>
        <a:lstStyle/>
        <a:p>
          <a:endParaRPr lang="en-US"/>
        </a:p>
      </dgm:t>
    </dgm:pt>
    <dgm:pt modelId="{E6E18DD9-05A6-4A1D-9614-1940DBDCE109}" type="pres">
      <dgm:prSet presAssocID="{1C605D88-29C2-4457-BE61-204EA06F38A7}" presName="compNode" presStyleCnt="0"/>
      <dgm:spPr/>
    </dgm:pt>
    <dgm:pt modelId="{792332C0-B99A-4900-9FFB-AE563573E6D9}" type="pres">
      <dgm:prSet presAssocID="{1C605D88-29C2-4457-BE61-204EA06F38A7}" presName="childRect" presStyleLbl="bgAcc1" presStyleIdx="0" presStyleCnt="2">
        <dgm:presLayoutVars>
          <dgm:bulletEnabled val="1"/>
        </dgm:presLayoutVars>
      </dgm:prSet>
      <dgm:spPr/>
      <dgm:t>
        <a:bodyPr/>
        <a:lstStyle/>
        <a:p>
          <a:endParaRPr lang="en-US"/>
        </a:p>
      </dgm:t>
    </dgm:pt>
    <dgm:pt modelId="{35C39E11-53B9-4858-AC3E-02BB3C071898}" type="pres">
      <dgm:prSet presAssocID="{1C605D88-29C2-4457-BE61-204EA06F38A7}" presName="parentText" presStyleLbl="node1" presStyleIdx="0" presStyleCnt="0">
        <dgm:presLayoutVars>
          <dgm:chMax val="0"/>
          <dgm:bulletEnabled val="1"/>
        </dgm:presLayoutVars>
      </dgm:prSet>
      <dgm:spPr/>
      <dgm:t>
        <a:bodyPr/>
        <a:lstStyle/>
        <a:p>
          <a:endParaRPr lang="en-US"/>
        </a:p>
      </dgm:t>
    </dgm:pt>
    <dgm:pt modelId="{01789BE0-585C-4528-BA6F-ED4E9BD2DFD6}" type="pres">
      <dgm:prSet presAssocID="{1C605D88-29C2-4457-BE61-204EA06F38A7}" presName="parentRect" presStyleLbl="alignNode1" presStyleIdx="0" presStyleCnt="2"/>
      <dgm:spPr/>
      <dgm:t>
        <a:bodyPr/>
        <a:lstStyle/>
        <a:p>
          <a:endParaRPr lang="en-US"/>
        </a:p>
      </dgm:t>
    </dgm:pt>
    <dgm:pt modelId="{A7129FCD-67C8-4E85-AF03-ACDEB3EE8594}" type="pres">
      <dgm:prSet presAssocID="{1C605D88-29C2-4457-BE61-204EA06F38A7}" presName="adorn" presStyleLbl="fgAccFollowNode1" presStyleIdx="0" presStyleCnt="2"/>
      <dgm:spPr/>
    </dgm:pt>
    <dgm:pt modelId="{C6201ABA-DEC9-41D2-85D4-77A38B3F20F3}" type="pres">
      <dgm:prSet presAssocID="{E19A91A4-4575-4F64-8BE0-C433C3E8AED9}" presName="sibTrans" presStyleLbl="sibTrans2D1" presStyleIdx="0" presStyleCnt="0"/>
      <dgm:spPr/>
      <dgm:t>
        <a:bodyPr/>
        <a:lstStyle/>
        <a:p>
          <a:endParaRPr lang="en-US"/>
        </a:p>
      </dgm:t>
    </dgm:pt>
    <dgm:pt modelId="{38983E89-8292-47A6-88DD-AF86FB7BE292}" type="pres">
      <dgm:prSet presAssocID="{434CD6E1-68F1-49D9-8925-19155E29556A}" presName="compNode" presStyleCnt="0"/>
      <dgm:spPr/>
    </dgm:pt>
    <dgm:pt modelId="{025B88F8-F54C-496A-B0CE-E93B305EABAB}" type="pres">
      <dgm:prSet presAssocID="{434CD6E1-68F1-49D9-8925-19155E29556A}" presName="childRect" presStyleLbl="bgAcc1" presStyleIdx="1" presStyleCnt="2">
        <dgm:presLayoutVars>
          <dgm:bulletEnabled val="1"/>
        </dgm:presLayoutVars>
      </dgm:prSet>
      <dgm:spPr/>
      <dgm:t>
        <a:bodyPr/>
        <a:lstStyle/>
        <a:p>
          <a:endParaRPr lang="en-US"/>
        </a:p>
      </dgm:t>
    </dgm:pt>
    <dgm:pt modelId="{266460A9-9CFD-4DEC-A9EF-D0E10C453F18}" type="pres">
      <dgm:prSet presAssocID="{434CD6E1-68F1-49D9-8925-19155E29556A}" presName="parentText" presStyleLbl="node1" presStyleIdx="0" presStyleCnt="0">
        <dgm:presLayoutVars>
          <dgm:chMax val="0"/>
          <dgm:bulletEnabled val="1"/>
        </dgm:presLayoutVars>
      </dgm:prSet>
      <dgm:spPr/>
      <dgm:t>
        <a:bodyPr/>
        <a:lstStyle/>
        <a:p>
          <a:endParaRPr lang="en-US"/>
        </a:p>
      </dgm:t>
    </dgm:pt>
    <dgm:pt modelId="{926FBB74-AA16-44F4-9663-CCB6B850BBE8}" type="pres">
      <dgm:prSet presAssocID="{434CD6E1-68F1-49D9-8925-19155E29556A}" presName="parentRect" presStyleLbl="alignNode1" presStyleIdx="1" presStyleCnt="2"/>
      <dgm:spPr/>
      <dgm:t>
        <a:bodyPr/>
        <a:lstStyle/>
        <a:p>
          <a:endParaRPr lang="en-US"/>
        </a:p>
      </dgm:t>
    </dgm:pt>
    <dgm:pt modelId="{A1A45F6A-F513-4F26-803B-9E9B56ACACE4}" type="pres">
      <dgm:prSet presAssocID="{434CD6E1-68F1-49D9-8925-19155E29556A}" presName="adorn" presStyleLbl="fgAccFollowNode1" presStyleIdx="1" presStyleCnt="2"/>
      <dgm:spPr>
        <a:blipFill rotWithShape="1">
          <a:blip xmlns:r="http://schemas.openxmlformats.org/officeDocument/2006/relationships" r:embed="rId1"/>
          <a:stretch>
            <a:fillRect/>
          </a:stretch>
        </a:blipFill>
      </dgm:spPr>
    </dgm:pt>
  </dgm:ptLst>
  <dgm:cxnLst>
    <dgm:cxn modelId="{E5BE0AD1-8726-4FE4-B717-D3D8E4C36AAD}" srcId="{1C605D88-29C2-4457-BE61-204EA06F38A7}" destId="{83E7B509-A0BA-49A1-9FE4-D960155473C0}" srcOrd="3" destOrd="0" parTransId="{8118FD4B-AAAA-42FE-96A9-8794799BC599}" sibTransId="{59672871-A426-4C83-AE0E-B4C1AC5F7DBF}"/>
    <dgm:cxn modelId="{CFE3931C-AD1C-4AD3-8129-22F128A2D456}" type="presOf" srcId="{6E51278A-74F4-45A4-AB56-6A1BD057B2F1}" destId="{025B88F8-F54C-496A-B0CE-E93B305EABAB}" srcOrd="0" destOrd="2" presId="urn:microsoft.com/office/officeart/2005/8/layout/bList2"/>
    <dgm:cxn modelId="{25C559BE-444E-48ED-AE90-905A6AED68DC}" srcId="{434CD6E1-68F1-49D9-8925-19155E29556A}" destId="{2228FD5A-504E-41CA-B542-7B0A5FAEB453}" srcOrd="4" destOrd="0" parTransId="{A95F279B-D3E7-4E1A-B369-947C31488FB5}" sibTransId="{404EA57C-BD4C-46BE-BF88-66CB1A329FF3}"/>
    <dgm:cxn modelId="{39BD9750-A379-448F-A5D0-8F574E594936}" type="presOf" srcId="{434CD6E1-68F1-49D9-8925-19155E29556A}" destId="{926FBB74-AA16-44F4-9663-CCB6B850BBE8}" srcOrd="1" destOrd="0" presId="urn:microsoft.com/office/officeart/2005/8/layout/bList2"/>
    <dgm:cxn modelId="{1B52CD68-5AD3-4A0C-88EE-ED371AAEA419}" srcId="{1C605D88-29C2-4457-BE61-204EA06F38A7}" destId="{1FB08CD3-9208-4DBD-A18C-9193D78C70F8}" srcOrd="6" destOrd="0" parTransId="{D95C1598-E03B-4F06-B82A-101344E01451}" sibTransId="{3E1F71CF-67D8-4361-9C19-1AE6CA727A76}"/>
    <dgm:cxn modelId="{9EF0766B-2777-4AEA-9FED-16A4B41A91D7}" type="presOf" srcId="{0925F899-DBBF-48A7-9C9A-F125F66C9C56}" destId="{025B88F8-F54C-496A-B0CE-E93B305EABAB}" srcOrd="0" destOrd="3" presId="urn:microsoft.com/office/officeart/2005/8/layout/bList2"/>
    <dgm:cxn modelId="{DF885D45-438D-45D5-92FA-3C39A67B438E}" srcId="{434CD6E1-68F1-49D9-8925-19155E29556A}" destId="{5C604D0C-328F-48CE-B785-5D07391624FF}" srcOrd="5" destOrd="0" parTransId="{C9ADE4FE-AD7C-4772-B6A9-99FBDCD305FE}" sibTransId="{C8EF9C60-44B8-4A41-8C0A-9009EA51C086}"/>
    <dgm:cxn modelId="{341B3C5A-14FD-480C-9792-FE58DF153954}" type="presOf" srcId="{E19A91A4-4575-4F64-8BE0-C433C3E8AED9}" destId="{C6201ABA-DEC9-41D2-85D4-77A38B3F20F3}" srcOrd="0" destOrd="0" presId="urn:microsoft.com/office/officeart/2005/8/layout/bList2"/>
    <dgm:cxn modelId="{DBA137E6-4991-4470-8106-9390412E2E8E}" type="presOf" srcId="{1C605D88-29C2-4457-BE61-204EA06F38A7}" destId="{35C39E11-53B9-4858-AC3E-02BB3C071898}" srcOrd="0" destOrd="0" presId="urn:microsoft.com/office/officeart/2005/8/layout/bList2"/>
    <dgm:cxn modelId="{715775F3-A0A0-47E9-B6D5-008F6A3432D4}" srcId="{434CD6E1-68F1-49D9-8925-19155E29556A}" destId="{6E51278A-74F4-45A4-AB56-6A1BD057B2F1}" srcOrd="2" destOrd="0" parTransId="{9E533AA8-9004-407E-B4FF-56C7AA890F21}" sibTransId="{FF1E70D1-DD31-437E-B41C-45033D0C278D}"/>
    <dgm:cxn modelId="{5829DDCB-2C85-4056-AD39-7252F405527E}" type="presOf" srcId="{2228FD5A-504E-41CA-B542-7B0A5FAEB453}" destId="{025B88F8-F54C-496A-B0CE-E93B305EABAB}" srcOrd="0" destOrd="4" presId="urn:microsoft.com/office/officeart/2005/8/layout/bList2"/>
    <dgm:cxn modelId="{E553E978-DEC2-4163-AF01-CCFAE89EA058}" type="presOf" srcId="{F75DD0F0-BF60-4BDF-A8FE-FFB39496B658}" destId="{792332C0-B99A-4900-9FFB-AE563573E6D9}" srcOrd="0" destOrd="8" presId="urn:microsoft.com/office/officeart/2005/8/layout/bList2"/>
    <dgm:cxn modelId="{CD469C6F-EB2B-404F-9142-224035BDF4B9}" type="presOf" srcId="{13A3B376-C3F5-4888-B621-64CB2083A53C}" destId="{792332C0-B99A-4900-9FFB-AE563573E6D9}" srcOrd="0" destOrd="2" presId="urn:microsoft.com/office/officeart/2005/8/layout/bList2"/>
    <dgm:cxn modelId="{C8283CE1-9061-44EA-A11A-AE4DD0BFDD8D}" srcId="{1C605D88-29C2-4457-BE61-204EA06F38A7}" destId="{13A3B376-C3F5-4888-B621-64CB2083A53C}" srcOrd="2" destOrd="0" parTransId="{34407E23-C954-4ACC-A059-ADAA725C0E8B}" sibTransId="{0869BAF5-97A4-4E64-A02E-0C79ACB6452F}"/>
    <dgm:cxn modelId="{B87D6657-5E33-4A8A-9C3C-1F36092557E5}" type="presOf" srcId="{1C605D88-29C2-4457-BE61-204EA06F38A7}" destId="{01789BE0-585C-4528-BA6F-ED4E9BD2DFD6}" srcOrd="1" destOrd="0" presId="urn:microsoft.com/office/officeart/2005/8/layout/bList2"/>
    <dgm:cxn modelId="{B04CC5A4-A095-4C39-90D4-6E8148A60EE0}" srcId="{434CD6E1-68F1-49D9-8925-19155E29556A}" destId="{0E6532AA-9CB9-4C7C-8D12-A3ED7DD88BF8}" srcOrd="0" destOrd="0" parTransId="{2CBC981B-8A21-4B7C-9B21-B6B359C45C95}" sibTransId="{00AE2A03-90DE-4FD5-8B64-8C95CD6D5FFF}"/>
    <dgm:cxn modelId="{65B8A946-FC0D-4ABB-85BE-61528535C311}" type="presOf" srcId="{0E6532AA-9CB9-4C7C-8D12-A3ED7DD88BF8}" destId="{025B88F8-F54C-496A-B0CE-E93B305EABAB}" srcOrd="0" destOrd="0" presId="urn:microsoft.com/office/officeart/2005/8/layout/bList2"/>
    <dgm:cxn modelId="{66BADC56-E046-4EAE-BD03-8D89E9C51F21}" type="presOf" srcId="{1FB08CD3-9208-4DBD-A18C-9193D78C70F8}" destId="{792332C0-B99A-4900-9FFB-AE563573E6D9}" srcOrd="0" destOrd="6" presId="urn:microsoft.com/office/officeart/2005/8/layout/bList2"/>
    <dgm:cxn modelId="{9FE0A67C-5010-4A7A-9053-AB232586FA77}" type="presOf" srcId="{5C604D0C-328F-48CE-B785-5D07391624FF}" destId="{025B88F8-F54C-496A-B0CE-E93B305EABAB}" srcOrd="0" destOrd="5" presId="urn:microsoft.com/office/officeart/2005/8/layout/bList2"/>
    <dgm:cxn modelId="{2CF2BD47-A226-4F34-8B27-F51A9DB81005}" srcId="{1C605D88-29C2-4457-BE61-204EA06F38A7}" destId="{724A7274-FE63-44D2-8484-B50FD1D679A5}" srcOrd="5" destOrd="0" parTransId="{4AE878BE-7D06-4564-9F91-882B3A2CECB7}" sibTransId="{122F344C-0171-4242-BA02-1C05C8E751D6}"/>
    <dgm:cxn modelId="{8C1F92FC-5050-4984-9DE0-2DD78CCCB58D}" srcId="{55FE448E-8A8D-4B85-AFD5-BF41EA334E4E}" destId="{1C605D88-29C2-4457-BE61-204EA06F38A7}" srcOrd="0" destOrd="0" parTransId="{FAA8F081-10D1-41A1-930A-5E97B74143B1}" sibTransId="{E19A91A4-4575-4F64-8BE0-C433C3E8AED9}"/>
    <dgm:cxn modelId="{63FBE495-4F42-4FB2-BBCD-41E032BD7405}" srcId="{1C605D88-29C2-4457-BE61-204EA06F38A7}" destId="{50D700F5-B0A8-4516-B823-DD2A09D00594}" srcOrd="1" destOrd="0" parTransId="{810C5F97-ADAC-489E-9125-8B05A495AD70}" sibTransId="{6B3665F6-3CB1-4BD8-91D4-9218598E6A33}"/>
    <dgm:cxn modelId="{D769BBA6-DA01-4D8D-8010-DD5A2F2C431B}" type="presOf" srcId="{83E7B509-A0BA-49A1-9FE4-D960155473C0}" destId="{792332C0-B99A-4900-9FFB-AE563573E6D9}" srcOrd="0" destOrd="3" presId="urn:microsoft.com/office/officeart/2005/8/layout/bList2"/>
    <dgm:cxn modelId="{50DB2CF5-2D94-4EB6-A115-68F0031CE97F}" srcId="{1C605D88-29C2-4457-BE61-204EA06F38A7}" destId="{A0AB7928-A6E3-45BE-951B-396D00B53B00}" srcOrd="4" destOrd="0" parTransId="{93EBF196-BAC0-4E73-8526-02EAB47EFD8B}" sibTransId="{86204A54-26EF-4E30-A712-895B7B86B877}"/>
    <dgm:cxn modelId="{15EA8433-AE28-44F7-BA60-A4FC8DCE9942}" type="presOf" srcId="{8AF32871-6007-4529-82D4-8B7AF30085AF}" destId="{025B88F8-F54C-496A-B0CE-E93B305EABAB}" srcOrd="0" destOrd="1" presId="urn:microsoft.com/office/officeart/2005/8/layout/bList2"/>
    <dgm:cxn modelId="{FBB9579B-28DF-4789-BA03-B1899A6097F8}" type="presOf" srcId="{55FE448E-8A8D-4B85-AFD5-BF41EA334E4E}" destId="{6E640741-4BE2-4BBC-95D1-5E046664358B}" srcOrd="0" destOrd="0" presId="urn:microsoft.com/office/officeart/2005/8/layout/bList2"/>
    <dgm:cxn modelId="{9F919E03-7105-44E8-99F7-A69E6B55F9B8}" type="presOf" srcId="{50D700F5-B0A8-4516-B823-DD2A09D00594}" destId="{792332C0-B99A-4900-9FFB-AE563573E6D9}" srcOrd="0" destOrd="1" presId="urn:microsoft.com/office/officeart/2005/8/layout/bList2"/>
    <dgm:cxn modelId="{F0482C02-5DFE-458C-8A8B-DEEB4F9DBDCA}" type="presOf" srcId="{434CD6E1-68F1-49D9-8925-19155E29556A}" destId="{266460A9-9CFD-4DEC-A9EF-D0E10C453F18}" srcOrd="0" destOrd="0" presId="urn:microsoft.com/office/officeart/2005/8/layout/bList2"/>
    <dgm:cxn modelId="{633B6A11-02C2-4FB1-AC98-A3891D0FEAE5}" srcId="{434CD6E1-68F1-49D9-8925-19155E29556A}" destId="{0925F899-DBBF-48A7-9C9A-F125F66C9C56}" srcOrd="3" destOrd="0" parTransId="{21879EFE-4ADC-43E4-851A-28510F14F687}" sibTransId="{1E974924-E34C-479F-96E8-6BCB8F297163}"/>
    <dgm:cxn modelId="{8D555CEB-B644-4D6B-8547-77FD745505EE}" type="presOf" srcId="{724A7274-FE63-44D2-8484-B50FD1D679A5}" destId="{792332C0-B99A-4900-9FFB-AE563573E6D9}" srcOrd="0" destOrd="5" presId="urn:microsoft.com/office/officeart/2005/8/layout/bList2"/>
    <dgm:cxn modelId="{C1B4AE52-0DC9-4EE8-BB82-22BA53CDADAB}" type="presOf" srcId="{C8725C60-4E49-4E7D-AD67-902451C995DE}" destId="{792332C0-B99A-4900-9FFB-AE563573E6D9}" srcOrd="0" destOrd="7" presId="urn:microsoft.com/office/officeart/2005/8/layout/bList2"/>
    <dgm:cxn modelId="{7E6A6981-E0DF-4322-BC5F-FE3A0EF66953}" srcId="{1C605D88-29C2-4457-BE61-204EA06F38A7}" destId="{C8725C60-4E49-4E7D-AD67-902451C995DE}" srcOrd="7" destOrd="0" parTransId="{253B74A3-AD25-43E1-A873-A7D9E846A22E}" sibTransId="{9A8B8D65-7A79-4E46-8F84-62EAB6A6FE49}"/>
    <dgm:cxn modelId="{AF57C84E-BDE2-48A4-B3A8-396B092B14FE}" type="presOf" srcId="{7BF4B81E-0904-4670-9E77-9D4478B91CD3}" destId="{792332C0-B99A-4900-9FFB-AE563573E6D9}" srcOrd="0" destOrd="9" presId="urn:microsoft.com/office/officeart/2005/8/layout/bList2"/>
    <dgm:cxn modelId="{598DAC90-5752-4144-B78D-795641156A43}" srcId="{55FE448E-8A8D-4B85-AFD5-BF41EA334E4E}" destId="{434CD6E1-68F1-49D9-8925-19155E29556A}" srcOrd="1" destOrd="0" parTransId="{EB4373CD-6D78-4900-B31C-50D3F917BC41}" sibTransId="{E9F0CE58-4AE4-4EE2-BB78-C2D012F9AD0D}"/>
    <dgm:cxn modelId="{0C192957-6C76-4116-987F-6A3BF60EB921}" srcId="{434CD6E1-68F1-49D9-8925-19155E29556A}" destId="{8AF32871-6007-4529-82D4-8B7AF30085AF}" srcOrd="1" destOrd="0" parTransId="{B78BEB5A-9576-4202-A9B6-81CB2ECAFA5B}" sibTransId="{784A7B47-8470-44A6-BCAF-B73C3316C89D}"/>
    <dgm:cxn modelId="{307B4036-4672-46B4-9EE7-8A9940F0E5FC}" srcId="{1C605D88-29C2-4457-BE61-204EA06F38A7}" destId="{F75DD0F0-BF60-4BDF-A8FE-FFB39496B658}" srcOrd="8" destOrd="0" parTransId="{92D783D0-5C62-4C30-A424-B0A7C4C1ADAD}" sibTransId="{688FBCBD-5FC4-4BD7-9B01-CDF43B55E342}"/>
    <dgm:cxn modelId="{8DC7F58C-419D-4C91-9F13-BFD100CE1C7E}" srcId="{1C605D88-29C2-4457-BE61-204EA06F38A7}" destId="{7BF4B81E-0904-4670-9E77-9D4478B91CD3}" srcOrd="9" destOrd="0" parTransId="{3EE3C051-B2E9-4D81-9870-62D31D710140}" sibTransId="{A696C7F8-792C-43D5-92BD-A9DC1C1632CF}"/>
    <dgm:cxn modelId="{6DBC48A7-15FB-45BE-93E6-581BECC9B874}" type="presOf" srcId="{A0AB7928-A6E3-45BE-951B-396D00B53B00}" destId="{792332C0-B99A-4900-9FFB-AE563573E6D9}" srcOrd="0" destOrd="4" presId="urn:microsoft.com/office/officeart/2005/8/layout/bList2"/>
    <dgm:cxn modelId="{CB98BE2F-530B-4CA2-A746-FDDD01B0B742}" type="presOf" srcId="{52E2C4D5-8AD3-4EA9-853A-42A913A5F71B}" destId="{792332C0-B99A-4900-9FFB-AE563573E6D9}" srcOrd="0" destOrd="0" presId="urn:microsoft.com/office/officeart/2005/8/layout/bList2"/>
    <dgm:cxn modelId="{BB4C6B56-A587-4E70-9FEE-D70EDCE232ED}" srcId="{1C605D88-29C2-4457-BE61-204EA06F38A7}" destId="{52E2C4D5-8AD3-4EA9-853A-42A913A5F71B}" srcOrd="0" destOrd="0" parTransId="{962480C9-A37A-483D-B8CD-A58B675EF703}" sibTransId="{14C7B278-E99E-403A-BA3A-EBEE5586D2AC}"/>
    <dgm:cxn modelId="{25EA6150-B33B-4CE6-8B1F-793FE23C9E9B}" type="presParOf" srcId="{6E640741-4BE2-4BBC-95D1-5E046664358B}" destId="{E6E18DD9-05A6-4A1D-9614-1940DBDCE109}" srcOrd="0" destOrd="0" presId="urn:microsoft.com/office/officeart/2005/8/layout/bList2"/>
    <dgm:cxn modelId="{C1CC5E14-C8F3-4969-8256-6AE2383DE312}" type="presParOf" srcId="{E6E18DD9-05A6-4A1D-9614-1940DBDCE109}" destId="{792332C0-B99A-4900-9FFB-AE563573E6D9}" srcOrd="0" destOrd="0" presId="urn:microsoft.com/office/officeart/2005/8/layout/bList2"/>
    <dgm:cxn modelId="{0460A31D-61C7-486A-A6D1-E5D119533E7B}" type="presParOf" srcId="{E6E18DD9-05A6-4A1D-9614-1940DBDCE109}" destId="{35C39E11-53B9-4858-AC3E-02BB3C071898}" srcOrd="1" destOrd="0" presId="urn:microsoft.com/office/officeart/2005/8/layout/bList2"/>
    <dgm:cxn modelId="{E4D7B6D8-5428-4408-8B11-C1FE9726DF61}" type="presParOf" srcId="{E6E18DD9-05A6-4A1D-9614-1940DBDCE109}" destId="{01789BE0-585C-4528-BA6F-ED4E9BD2DFD6}" srcOrd="2" destOrd="0" presId="urn:microsoft.com/office/officeart/2005/8/layout/bList2"/>
    <dgm:cxn modelId="{F76274DC-4863-477A-B244-D37BCF58AD19}" type="presParOf" srcId="{E6E18DD9-05A6-4A1D-9614-1940DBDCE109}" destId="{A7129FCD-67C8-4E85-AF03-ACDEB3EE8594}" srcOrd="3" destOrd="0" presId="urn:microsoft.com/office/officeart/2005/8/layout/bList2"/>
    <dgm:cxn modelId="{B41E4414-D964-4E82-A3C0-3FC140921214}" type="presParOf" srcId="{6E640741-4BE2-4BBC-95D1-5E046664358B}" destId="{C6201ABA-DEC9-41D2-85D4-77A38B3F20F3}" srcOrd="1" destOrd="0" presId="urn:microsoft.com/office/officeart/2005/8/layout/bList2"/>
    <dgm:cxn modelId="{D2E57FD2-6038-458E-A2F1-1BFB07BEF6B6}" type="presParOf" srcId="{6E640741-4BE2-4BBC-95D1-5E046664358B}" destId="{38983E89-8292-47A6-88DD-AF86FB7BE292}" srcOrd="2" destOrd="0" presId="urn:microsoft.com/office/officeart/2005/8/layout/bList2"/>
    <dgm:cxn modelId="{A37FA096-F15C-4C0C-948A-8D2D4612D6A3}" type="presParOf" srcId="{38983E89-8292-47A6-88DD-AF86FB7BE292}" destId="{025B88F8-F54C-496A-B0CE-E93B305EABAB}" srcOrd="0" destOrd="0" presId="urn:microsoft.com/office/officeart/2005/8/layout/bList2"/>
    <dgm:cxn modelId="{F7721A3F-17C0-4E87-8B82-0DD5EDBA4998}" type="presParOf" srcId="{38983E89-8292-47A6-88DD-AF86FB7BE292}" destId="{266460A9-9CFD-4DEC-A9EF-D0E10C453F18}" srcOrd="1" destOrd="0" presId="urn:microsoft.com/office/officeart/2005/8/layout/bList2"/>
    <dgm:cxn modelId="{17CC9E9A-40B7-4085-B069-20B799B7F9C7}" type="presParOf" srcId="{38983E89-8292-47A6-88DD-AF86FB7BE292}" destId="{926FBB74-AA16-44F4-9663-CCB6B850BBE8}" srcOrd="2" destOrd="0" presId="urn:microsoft.com/office/officeart/2005/8/layout/bList2"/>
    <dgm:cxn modelId="{57071533-FFE6-45AC-AA3D-F0CBB21E5D5A}" type="presParOf" srcId="{38983E89-8292-47A6-88DD-AF86FB7BE292}" destId="{A1A45F6A-F513-4F26-803B-9E9B56ACACE4}"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a:solidFill>
          <a:srgbClr val="0070C0"/>
        </a:solidFill>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76193F3C-B49F-41D5-9954-99FA0870AB31}" type="presOf" srcId="{4F04BE4F-0952-4D79-9196-982329D73D80}" destId="{55844B29-3120-439E-A352-FBFD281D4B33}"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745E1513-2580-43A7-B378-DAD3AA1F9F05}" type="presOf" srcId="{FB211FEA-9930-4344-B443-29A47751D272}" destId="{5B19C8F6-DD52-4307-A8CE-4F173E2DE0AD}" srcOrd="0" destOrd="0" presId="urn:microsoft.com/office/officeart/2008/layout/BendingPictureCaption"/>
    <dgm:cxn modelId="{AC76042F-90D8-4ACB-AB49-1D7473964BF1}" srcId="{B97D75CE-E4E6-4E79-BFFC-E8386D4ECAD3}" destId="{1B24E11F-045B-4403-9CA7-133BD8D8BA51}" srcOrd="3" destOrd="0" parTransId="{D8056975-EE2B-4FFA-9791-9EFDE318BC7E}" sibTransId="{D33099CE-CF18-4898-996D-E37366657398}"/>
    <dgm:cxn modelId="{9A7A5B11-8F7E-4A7B-B2AE-282038ADA9D2}" type="presOf" srcId="{A6D40319-C9D2-462A-9A75-2671C6C3E862}" destId="{CD4FFF34-2D75-4377-A792-65569EEA51AB}" srcOrd="0" destOrd="0" presId="urn:microsoft.com/office/officeart/2008/layout/BendingPictureCaption"/>
    <dgm:cxn modelId="{A8EFF63D-903B-43A1-9BC7-E8C888F42D50}" type="presOf" srcId="{530279CD-E206-4844-9E3E-2250A670F535}" destId="{A2C62E17-5516-455F-9B56-E901C6E32E7E}" srcOrd="0" destOrd="0" presId="urn:microsoft.com/office/officeart/2008/layout/BendingPictureCaption"/>
    <dgm:cxn modelId="{96C99443-88DF-4F87-A21D-3DA9EE0F15F1}" type="presOf" srcId="{3CF34ADD-2DF3-4721-B8A3-43F7D7EEA033}" destId="{E2476A07-DBB3-4123-836F-FD94842550FA}"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B6F98376-4A63-4F68-A460-2727FF1CFFEB}" type="presOf" srcId="{87B2F130-B8EA-4CA7-829A-E7D1C799CEFA}" destId="{54D40691-F3DD-48E6-91A0-B4CE2ACA84A7}" srcOrd="0" destOrd="0" presId="urn:microsoft.com/office/officeart/2008/layout/BendingPictureCaption"/>
    <dgm:cxn modelId="{8CAC3588-E6AD-4D87-9DEF-95220BB312C1}" type="presOf" srcId="{1B24E11F-045B-4403-9CA7-133BD8D8BA51}" destId="{ABC80421-8623-4D0E-A177-336648430ED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2173CDD8-8E8B-4124-8B71-2A4A40608E37}" type="presOf" srcId="{B97D75CE-E4E6-4E79-BFFC-E8386D4ECAD3}" destId="{EA809EA0-E7A2-424B-8DE3-289A1C1A05E4}" srcOrd="0" destOrd="0" presId="urn:microsoft.com/office/officeart/2008/layout/BendingPictureCaption"/>
    <dgm:cxn modelId="{0F3ADDAF-95D0-4381-8E81-E3654C065074}" srcId="{B97D75CE-E4E6-4E79-BFFC-E8386D4ECAD3}" destId="{4F04BE4F-0952-4D79-9196-982329D73D80}" srcOrd="2" destOrd="0" parTransId="{D36F9147-C9C4-40F7-8493-FC7307C0271A}" sibTransId="{D1934442-1A7B-4116-A21B-AB3A65DC7DDC}"/>
    <dgm:cxn modelId="{B2314E83-02A6-48B3-98A0-873197243BDB}" srcId="{B97D75CE-E4E6-4E79-BFFC-E8386D4ECAD3}" destId="{D2277155-7CD8-429E-92A3-070BC4B6FFC1}" srcOrd="5" destOrd="0" parTransId="{F1389F76-9F93-4BB3-B94A-2F557DEF798D}" sibTransId="{0410E843-5572-499C-9D1B-7DD8CCC882DE}"/>
    <dgm:cxn modelId="{36D266BB-57B6-48EF-A39C-BA1206BD4239}" type="presOf" srcId="{D2277155-7CD8-429E-92A3-070BC4B6FFC1}" destId="{8B1675EE-BED2-4EF3-9568-5B0853C51342}"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1EF958DA-32F8-4828-82B9-7A207F1A0CFD}" type="presParOf" srcId="{EA809EA0-E7A2-424B-8DE3-289A1C1A05E4}" destId="{F064B035-9B20-4AF4-9218-D4D424EDEC20}" srcOrd="0" destOrd="0" presId="urn:microsoft.com/office/officeart/2008/layout/BendingPictureCaption"/>
    <dgm:cxn modelId="{53E6C20B-5719-4EA2-A2DF-0C40936D621D}" type="presParOf" srcId="{F064B035-9B20-4AF4-9218-D4D424EDEC20}" destId="{F3FF1969-8B6D-4FBF-BE7B-06F9FE8F8120}" srcOrd="0" destOrd="0" presId="urn:microsoft.com/office/officeart/2008/layout/BendingPictureCaption"/>
    <dgm:cxn modelId="{E08DF02D-527D-4804-A0C7-3919941E9FF9}" type="presParOf" srcId="{F064B035-9B20-4AF4-9218-D4D424EDEC20}" destId="{CD4FFF34-2D75-4377-A792-65569EEA51AB}" srcOrd="1" destOrd="0" presId="urn:microsoft.com/office/officeart/2008/layout/BendingPictureCaption"/>
    <dgm:cxn modelId="{9FAD1452-4379-4277-8F19-20732051C3DB}" type="presParOf" srcId="{EA809EA0-E7A2-424B-8DE3-289A1C1A05E4}" destId="{3114F950-D520-46DA-A0EB-A51BACA44383}" srcOrd="1" destOrd="0" presId="urn:microsoft.com/office/officeart/2008/layout/BendingPictureCaption"/>
    <dgm:cxn modelId="{03CFB111-79B3-44E0-8E7A-7F3E9B89DA37}" type="presParOf" srcId="{EA809EA0-E7A2-424B-8DE3-289A1C1A05E4}" destId="{07B323F6-C1CB-4A57-A746-586EAD1525C0}" srcOrd="2" destOrd="0" presId="urn:microsoft.com/office/officeart/2008/layout/BendingPictureCaption"/>
    <dgm:cxn modelId="{83238289-DC22-4157-8F7C-1C5399806C2A}" type="presParOf" srcId="{07B323F6-C1CB-4A57-A746-586EAD1525C0}" destId="{2D194E85-5E24-44FE-9077-56051D8D316B}" srcOrd="0" destOrd="0" presId="urn:microsoft.com/office/officeart/2008/layout/BendingPictureCaption"/>
    <dgm:cxn modelId="{568C664E-4104-437F-8F5A-C7D104876D0C}" type="presParOf" srcId="{07B323F6-C1CB-4A57-A746-586EAD1525C0}" destId="{54D40691-F3DD-48E6-91A0-B4CE2ACA84A7}" srcOrd="1" destOrd="0" presId="urn:microsoft.com/office/officeart/2008/layout/BendingPictureCaption"/>
    <dgm:cxn modelId="{4F932303-6494-42CB-9383-794C7B8B238D}" type="presParOf" srcId="{EA809EA0-E7A2-424B-8DE3-289A1C1A05E4}" destId="{34B92C8F-6675-4352-A373-7598C8FBCE48}" srcOrd="3" destOrd="0" presId="urn:microsoft.com/office/officeart/2008/layout/BendingPictureCaption"/>
    <dgm:cxn modelId="{81FA9812-BD6C-4DF5-AD63-7CA1B21AC31B}" type="presParOf" srcId="{EA809EA0-E7A2-424B-8DE3-289A1C1A05E4}" destId="{755FC3C0-81B7-418C-B534-AD118A3D52F5}" srcOrd="4" destOrd="0" presId="urn:microsoft.com/office/officeart/2008/layout/BendingPictureCaption"/>
    <dgm:cxn modelId="{81C08E5E-FD47-4156-B58D-7753C4EBB974}" type="presParOf" srcId="{755FC3C0-81B7-418C-B534-AD118A3D52F5}" destId="{724F078D-0DB9-47AA-8B95-7A5FB945B92D}" srcOrd="0" destOrd="0" presId="urn:microsoft.com/office/officeart/2008/layout/BendingPictureCaption"/>
    <dgm:cxn modelId="{01357B8B-AA51-41D6-8456-A00DBFE731F4}" type="presParOf" srcId="{755FC3C0-81B7-418C-B534-AD118A3D52F5}" destId="{55844B29-3120-439E-A352-FBFD281D4B33}" srcOrd="1" destOrd="0" presId="urn:microsoft.com/office/officeart/2008/layout/BendingPictureCaption"/>
    <dgm:cxn modelId="{6BAA7CDC-5EE1-41AF-840C-41BE964A7293}" type="presParOf" srcId="{EA809EA0-E7A2-424B-8DE3-289A1C1A05E4}" destId="{41FE125E-C350-4E04-8448-D9CA002E1FD2}" srcOrd="5" destOrd="0" presId="urn:microsoft.com/office/officeart/2008/layout/BendingPictureCaption"/>
    <dgm:cxn modelId="{1E4C732F-6190-4816-A39F-FC8A8C442C73}" type="presParOf" srcId="{EA809EA0-E7A2-424B-8DE3-289A1C1A05E4}" destId="{71E744AF-43CA-4825-A053-C92CC972D803}" srcOrd="6" destOrd="0" presId="urn:microsoft.com/office/officeart/2008/layout/BendingPictureCaption"/>
    <dgm:cxn modelId="{87F504BB-0340-44BB-896A-425CA10BA11F}" type="presParOf" srcId="{71E744AF-43CA-4825-A053-C92CC972D803}" destId="{D2F44280-A7F0-4AD9-AD5D-D096A6760FD5}" srcOrd="0" destOrd="0" presId="urn:microsoft.com/office/officeart/2008/layout/BendingPictureCaption"/>
    <dgm:cxn modelId="{707C54C2-B998-48A1-8CEA-B22A92DD7F93}" type="presParOf" srcId="{71E744AF-43CA-4825-A053-C92CC972D803}" destId="{ABC80421-8623-4D0E-A177-336648430EDE}" srcOrd="1" destOrd="0" presId="urn:microsoft.com/office/officeart/2008/layout/BendingPictureCaption"/>
    <dgm:cxn modelId="{49A61B9B-E901-4AA9-8A8B-0538F66AC3C9}" type="presParOf" srcId="{EA809EA0-E7A2-424B-8DE3-289A1C1A05E4}" destId="{A432EAE1-BD7F-4447-A139-BCA8A66F11A4}" srcOrd="7" destOrd="0" presId="urn:microsoft.com/office/officeart/2008/layout/BendingPictureCaption"/>
    <dgm:cxn modelId="{183CEE54-7314-42B5-823B-A1EBAA625BED}" type="presParOf" srcId="{EA809EA0-E7A2-424B-8DE3-289A1C1A05E4}" destId="{1AC0CD6E-22EE-416A-828A-3370DB8C1623}" srcOrd="8" destOrd="0" presId="urn:microsoft.com/office/officeart/2008/layout/BendingPictureCaption"/>
    <dgm:cxn modelId="{BDA152AA-6C3B-4B90-9893-9C0E24E0AF25}" type="presParOf" srcId="{1AC0CD6E-22EE-416A-828A-3370DB8C1623}" destId="{EE0E96EB-ADEB-4290-9DA6-66033D3C480C}" srcOrd="0" destOrd="0" presId="urn:microsoft.com/office/officeart/2008/layout/BendingPictureCaption"/>
    <dgm:cxn modelId="{732E23D1-3F1C-4D3E-8C8B-23BC5001C05A}" type="presParOf" srcId="{1AC0CD6E-22EE-416A-828A-3370DB8C1623}" destId="{A2C62E17-5516-455F-9B56-E901C6E32E7E}" srcOrd="1" destOrd="0" presId="urn:microsoft.com/office/officeart/2008/layout/BendingPictureCaption"/>
    <dgm:cxn modelId="{EFC29E0C-79F1-4281-ACB1-6038FB27FA4B}" type="presParOf" srcId="{EA809EA0-E7A2-424B-8DE3-289A1C1A05E4}" destId="{6C16C015-E100-4FE3-8058-F202F4B2E80D}" srcOrd="9" destOrd="0" presId="urn:microsoft.com/office/officeart/2008/layout/BendingPictureCaption"/>
    <dgm:cxn modelId="{F427E1F8-D65D-4B15-A7DD-5C2414529919}" type="presParOf" srcId="{EA809EA0-E7A2-424B-8DE3-289A1C1A05E4}" destId="{D4B55366-33C9-4B1B-93D0-0ED5B9FEEB28}" srcOrd="10" destOrd="0" presId="urn:microsoft.com/office/officeart/2008/layout/BendingPictureCaption"/>
    <dgm:cxn modelId="{35B60533-29FB-4F95-B738-8B2A562110A4}" type="presParOf" srcId="{D4B55366-33C9-4B1B-93D0-0ED5B9FEEB28}" destId="{582DDB7F-B05F-4C23-807F-7F2F2A06D706}" srcOrd="0" destOrd="0" presId="urn:microsoft.com/office/officeart/2008/layout/BendingPictureCaption"/>
    <dgm:cxn modelId="{5C29A3CB-1292-47F0-9650-6B3B7CC5038F}" type="presParOf" srcId="{D4B55366-33C9-4B1B-93D0-0ED5B9FEEB28}" destId="{8B1675EE-BED2-4EF3-9568-5B0853C51342}" srcOrd="1" destOrd="0" presId="urn:microsoft.com/office/officeart/2008/layout/BendingPictureCaption"/>
    <dgm:cxn modelId="{F38369AC-A751-4966-883D-3DEFCC999CB6}" type="presParOf" srcId="{EA809EA0-E7A2-424B-8DE3-289A1C1A05E4}" destId="{E50FBE20-A621-4750-9AA4-2C32E76DF8C8}" srcOrd="11" destOrd="0" presId="urn:microsoft.com/office/officeart/2008/layout/BendingPictureCaption"/>
    <dgm:cxn modelId="{97DF9A1D-4418-4CEF-B8A1-C9576646088B}" type="presParOf" srcId="{EA809EA0-E7A2-424B-8DE3-289A1C1A05E4}" destId="{115054C6-6FF3-4694-8565-E86FDE7EEB26}" srcOrd="12" destOrd="0" presId="urn:microsoft.com/office/officeart/2008/layout/BendingPictureCaption"/>
    <dgm:cxn modelId="{95510F59-6BD6-4815-B137-4C11AC7FC712}" type="presParOf" srcId="{115054C6-6FF3-4694-8565-E86FDE7EEB26}" destId="{094B13C2-7413-4FA8-9B85-9F5467AC3992}" srcOrd="0" destOrd="0" presId="urn:microsoft.com/office/officeart/2008/layout/BendingPictureCaption"/>
    <dgm:cxn modelId="{9ED445D0-AB72-44A8-997B-B01B455C7A97}" type="presParOf" srcId="{115054C6-6FF3-4694-8565-E86FDE7EEB26}" destId="{E2476A07-DBB3-4123-836F-FD94842550FA}" srcOrd="1" destOrd="0" presId="urn:microsoft.com/office/officeart/2008/layout/BendingPictureCaption"/>
    <dgm:cxn modelId="{2796059C-7B39-4521-866D-5B3B7E8F0E1E}" type="presParOf" srcId="{EA809EA0-E7A2-424B-8DE3-289A1C1A05E4}" destId="{61ACC544-7DF9-4CA0-A50E-0376121A78EC}" srcOrd="13" destOrd="0" presId="urn:microsoft.com/office/officeart/2008/layout/BendingPictureCaption"/>
    <dgm:cxn modelId="{F9B2B7A9-06F0-4E0F-83A7-48E4A58C572E}" type="presParOf" srcId="{EA809EA0-E7A2-424B-8DE3-289A1C1A05E4}" destId="{784450F5-ED80-463F-BF22-0CEDF6068E83}" srcOrd="14" destOrd="0" presId="urn:microsoft.com/office/officeart/2008/layout/BendingPictureCaption"/>
    <dgm:cxn modelId="{9839140F-65CF-437E-AF6F-D0A80E3037BC}" type="presParOf" srcId="{784450F5-ED80-463F-BF22-0CEDF6068E83}" destId="{119F6272-C406-4015-8B33-22801C564687}" srcOrd="0" destOrd="0" presId="urn:microsoft.com/office/officeart/2008/layout/BendingPictureCaption"/>
    <dgm:cxn modelId="{7DA172F8-02B6-4413-A179-96C81AF984AC}"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B108CD2-8A8C-4359-9204-3A8BE2C69849}" type="doc">
      <dgm:prSet loTypeId="urn:microsoft.com/office/officeart/2005/8/layout/balance1" loCatId="relationship" qsTypeId="urn:microsoft.com/office/officeart/2005/8/quickstyle/simple1" qsCatId="simple" csTypeId="urn:microsoft.com/office/officeart/2005/8/colors/colorful1" csCatId="colorful" phldr="1"/>
      <dgm:spPr/>
      <dgm:t>
        <a:bodyPr/>
        <a:lstStyle/>
        <a:p>
          <a:endParaRPr lang="en-US"/>
        </a:p>
      </dgm:t>
    </dgm:pt>
    <dgm:pt modelId="{EA07A6EF-5DEA-4342-9DBB-CE1A70A53DAA}">
      <dgm:prSet phldrT="[Text]" custT="1"/>
      <dgm:spPr/>
      <dgm:t>
        <a:bodyPr/>
        <a:lstStyle/>
        <a:p>
          <a:r>
            <a:rPr lang="en-US" sz="4800" dirty="0" smtClean="0">
              <a:latin typeface="Franklin Gothic Medium Cond" panose="020B0606030402020204" pitchFamily="34" charset="0"/>
            </a:rPr>
            <a:t>India</a:t>
          </a:r>
          <a:endParaRPr lang="en-US" sz="4800" dirty="0">
            <a:latin typeface="Franklin Gothic Medium Cond" panose="020B0606030402020204" pitchFamily="34" charset="0"/>
          </a:endParaRPr>
        </a:p>
      </dgm:t>
    </dgm:pt>
    <dgm:pt modelId="{3BA92179-291F-423A-A76A-E599E95B550C}" type="parTrans" cxnId="{6C520BF8-D4A8-4579-9201-F391B22B8EB8}">
      <dgm:prSet/>
      <dgm:spPr/>
      <dgm:t>
        <a:bodyPr/>
        <a:lstStyle/>
        <a:p>
          <a:endParaRPr lang="en-US"/>
        </a:p>
      </dgm:t>
    </dgm:pt>
    <dgm:pt modelId="{5518C19C-44F2-41FE-98F7-02546622E785}" type="sibTrans" cxnId="{6C520BF8-D4A8-4579-9201-F391B22B8EB8}">
      <dgm:prSet/>
      <dgm:spPr/>
      <dgm:t>
        <a:bodyPr/>
        <a:lstStyle/>
        <a:p>
          <a:endParaRPr lang="en-US"/>
        </a:p>
      </dgm:t>
    </dgm:pt>
    <dgm:pt modelId="{58986736-53DC-45C1-B573-7AF2E5B5EB10}">
      <dgm:prSet phldrT="[Text]" custT="1"/>
      <dgm:spPr/>
      <dgm:t>
        <a:bodyPr/>
        <a:lstStyle/>
        <a:p>
          <a:r>
            <a:rPr lang="en-US" sz="2400" dirty="0" smtClean="0">
              <a:latin typeface="Franklin Gothic Medium Cond" panose="020B0606030402020204" pitchFamily="34" charset="0"/>
            </a:rPr>
            <a:t>Export2 China</a:t>
          </a:r>
          <a:endParaRPr lang="en-US" sz="2400" dirty="0">
            <a:latin typeface="Franklin Gothic Medium Cond" panose="020B0606030402020204" pitchFamily="34" charset="0"/>
          </a:endParaRPr>
        </a:p>
      </dgm:t>
    </dgm:pt>
    <dgm:pt modelId="{AB99178F-6A1A-470B-BC8C-1EEB1C8CB6B6}" type="parTrans" cxnId="{66AC380A-F55E-419C-90F3-10678C9B1E02}">
      <dgm:prSet/>
      <dgm:spPr/>
      <dgm:t>
        <a:bodyPr/>
        <a:lstStyle/>
        <a:p>
          <a:endParaRPr lang="en-US"/>
        </a:p>
      </dgm:t>
    </dgm:pt>
    <dgm:pt modelId="{FDCCFE70-6734-4DFC-9EBD-9E191DA8B037}" type="sibTrans" cxnId="{66AC380A-F55E-419C-90F3-10678C9B1E02}">
      <dgm:prSet/>
      <dgm:spPr/>
      <dgm:t>
        <a:bodyPr/>
        <a:lstStyle/>
        <a:p>
          <a:endParaRPr lang="en-US"/>
        </a:p>
      </dgm:t>
    </dgm:pt>
    <dgm:pt modelId="{C9686BA5-5C08-47C9-B980-1CD9A70733E0}">
      <dgm:prSet phldrT="[Text]" custT="1"/>
      <dgm:spPr/>
      <dgm:t>
        <a:bodyPr/>
        <a:lstStyle/>
        <a:p>
          <a:r>
            <a:rPr lang="en-US" sz="2400" dirty="0" smtClean="0">
              <a:latin typeface="Franklin Gothic Medium Cond" panose="020B0606030402020204" pitchFamily="34" charset="0"/>
            </a:rPr>
            <a:t>20 Billion</a:t>
          </a:r>
          <a:endParaRPr lang="en-US" sz="2400" dirty="0">
            <a:latin typeface="Franklin Gothic Medium Cond" panose="020B0606030402020204" pitchFamily="34" charset="0"/>
          </a:endParaRPr>
        </a:p>
      </dgm:t>
    </dgm:pt>
    <dgm:pt modelId="{45A7AA9F-866C-4589-8907-26C466709C64}" type="parTrans" cxnId="{8F867590-133D-4EE1-BF71-306EDBC8D211}">
      <dgm:prSet/>
      <dgm:spPr/>
      <dgm:t>
        <a:bodyPr/>
        <a:lstStyle/>
        <a:p>
          <a:endParaRPr lang="en-US"/>
        </a:p>
      </dgm:t>
    </dgm:pt>
    <dgm:pt modelId="{A781A539-F369-48F4-8C31-2DFDDF25E397}" type="sibTrans" cxnId="{8F867590-133D-4EE1-BF71-306EDBC8D211}">
      <dgm:prSet/>
      <dgm:spPr/>
      <dgm:t>
        <a:bodyPr/>
        <a:lstStyle/>
        <a:p>
          <a:endParaRPr lang="en-US"/>
        </a:p>
      </dgm:t>
    </dgm:pt>
    <dgm:pt modelId="{D4D48FB1-2901-409C-9CE6-F70788FB4ECE}">
      <dgm:prSet phldrT="[Text]" custT="1"/>
      <dgm:spPr/>
      <dgm:t>
        <a:bodyPr/>
        <a:lstStyle/>
        <a:p>
          <a:r>
            <a:rPr lang="en-US" sz="4800" dirty="0" smtClean="0">
              <a:latin typeface="Franklin Gothic Medium Cond" panose="020B0606030402020204" pitchFamily="34" charset="0"/>
            </a:rPr>
            <a:t>China</a:t>
          </a:r>
          <a:endParaRPr lang="en-US" sz="4800" dirty="0">
            <a:latin typeface="Franklin Gothic Medium Cond" panose="020B0606030402020204" pitchFamily="34" charset="0"/>
          </a:endParaRPr>
        </a:p>
      </dgm:t>
    </dgm:pt>
    <dgm:pt modelId="{295AACF6-028F-4E07-BD29-57FBA256C202}" type="parTrans" cxnId="{1BB3093C-E2DE-42AA-8875-CBE0638C5582}">
      <dgm:prSet/>
      <dgm:spPr/>
      <dgm:t>
        <a:bodyPr/>
        <a:lstStyle/>
        <a:p>
          <a:endParaRPr lang="en-US"/>
        </a:p>
      </dgm:t>
    </dgm:pt>
    <dgm:pt modelId="{FE5B1F6F-B7BA-4ADD-A601-546B994A2E78}" type="sibTrans" cxnId="{1BB3093C-E2DE-42AA-8875-CBE0638C5582}">
      <dgm:prSet/>
      <dgm:spPr/>
      <dgm:t>
        <a:bodyPr/>
        <a:lstStyle/>
        <a:p>
          <a:endParaRPr lang="en-US"/>
        </a:p>
      </dgm:t>
    </dgm:pt>
    <dgm:pt modelId="{31B0D640-9FF5-4B67-8D55-5C121D0C5938}">
      <dgm:prSet phldrT="[Text]" custT="1"/>
      <dgm:spPr/>
      <dgm:t>
        <a:bodyPr/>
        <a:lstStyle/>
        <a:p>
          <a:r>
            <a:rPr lang="en-US" sz="2400" dirty="0" smtClean="0">
              <a:latin typeface="Franklin Gothic Medium Cond" panose="020B0606030402020204" pitchFamily="34" charset="0"/>
            </a:rPr>
            <a:t>Export2 India</a:t>
          </a:r>
          <a:endParaRPr lang="en-US" sz="2400" dirty="0">
            <a:latin typeface="Franklin Gothic Medium Cond" panose="020B0606030402020204" pitchFamily="34" charset="0"/>
          </a:endParaRPr>
        </a:p>
      </dgm:t>
    </dgm:pt>
    <dgm:pt modelId="{D63F544E-7DEE-499F-95FE-E9E0DAFDB424}" type="parTrans" cxnId="{1F919B2C-5965-4380-9119-0E33CF5869CE}">
      <dgm:prSet/>
      <dgm:spPr/>
      <dgm:t>
        <a:bodyPr/>
        <a:lstStyle/>
        <a:p>
          <a:endParaRPr lang="en-US"/>
        </a:p>
      </dgm:t>
    </dgm:pt>
    <dgm:pt modelId="{EA2394B5-EBB8-4CD4-AB46-255F5BF0D3CE}" type="sibTrans" cxnId="{1F919B2C-5965-4380-9119-0E33CF5869CE}">
      <dgm:prSet/>
      <dgm:spPr/>
      <dgm:t>
        <a:bodyPr/>
        <a:lstStyle/>
        <a:p>
          <a:endParaRPr lang="en-US"/>
        </a:p>
      </dgm:t>
    </dgm:pt>
    <dgm:pt modelId="{8626020A-99EC-434D-952F-160CF96C777E}">
      <dgm:prSet phldrT="[Text]" custT="1"/>
      <dgm:spPr/>
      <dgm:t>
        <a:bodyPr/>
        <a:lstStyle/>
        <a:p>
          <a:r>
            <a:rPr lang="en-US" sz="2400" dirty="0" smtClean="0">
              <a:latin typeface="Franklin Gothic Medium Cond" panose="020B0606030402020204" pitchFamily="34" charset="0"/>
            </a:rPr>
            <a:t>80 billion</a:t>
          </a:r>
          <a:endParaRPr lang="en-US" sz="2400" dirty="0">
            <a:latin typeface="Franklin Gothic Medium Cond" panose="020B0606030402020204" pitchFamily="34" charset="0"/>
          </a:endParaRPr>
        </a:p>
      </dgm:t>
    </dgm:pt>
    <dgm:pt modelId="{E222C4A1-AC47-432A-908B-E264C6FE40AA}" type="parTrans" cxnId="{4431228A-8CE5-4562-A899-7FE1EB3B6F73}">
      <dgm:prSet/>
      <dgm:spPr/>
      <dgm:t>
        <a:bodyPr/>
        <a:lstStyle/>
        <a:p>
          <a:endParaRPr lang="en-US"/>
        </a:p>
      </dgm:t>
    </dgm:pt>
    <dgm:pt modelId="{071A5C17-58BA-407B-9915-5860887B3758}" type="sibTrans" cxnId="{4431228A-8CE5-4562-A899-7FE1EB3B6F73}">
      <dgm:prSet/>
      <dgm:spPr/>
      <dgm:t>
        <a:bodyPr/>
        <a:lstStyle/>
        <a:p>
          <a:endParaRPr lang="en-US"/>
        </a:p>
      </dgm:t>
    </dgm:pt>
    <dgm:pt modelId="{ACB3388D-05E7-4706-9157-D52C644C0671}">
      <dgm:prSet phldrT="[Text]" custT="1"/>
      <dgm:spPr/>
      <dgm:t>
        <a:bodyPr/>
        <a:lstStyle/>
        <a:p>
          <a:r>
            <a:rPr lang="en-US" sz="2400" dirty="0" smtClean="0">
              <a:latin typeface="Franklin Gothic Medium Cond" panose="020B0606030402020204" pitchFamily="34" charset="0"/>
            </a:rPr>
            <a:t>Trade surplus</a:t>
          </a:r>
          <a:endParaRPr lang="en-US" sz="2400" dirty="0">
            <a:latin typeface="Franklin Gothic Medium Cond" panose="020B0606030402020204" pitchFamily="34" charset="0"/>
          </a:endParaRPr>
        </a:p>
      </dgm:t>
    </dgm:pt>
    <dgm:pt modelId="{528BD185-3AC1-4279-8BC9-5BF71C37AA7C}" type="parTrans" cxnId="{2E87B4D4-701B-4B48-82B8-93E024418C1E}">
      <dgm:prSet/>
      <dgm:spPr/>
      <dgm:t>
        <a:bodyPr/>
        <a:lstStyle/>
        <a:p>
          <a:endParaRPr lang="en-US"/>
        </a:p>
      </dgm:t>
    </dgm:pt>
    <dgm:pt modelId="{EBFAA9A1-5001-4E3A-B640-28B706D0E1CF}" type="sibTrans" cxnId="{2E87B4D4-701B-4B48-82B8-93E024418C1E}">
      <dgm:prSet/>
      <dgm:spPr/>
      <dgm:t>
        <a:bodyPr/>
        <a:lstStyle/>
        <a:p>
          <a:endParaRPr lang="en-US"/>
        </a:p>
      </dgm:t>
    </dgm:pt>
    <dgm:pt modelId="{D6354F96-6D1D-479A-9EAD-E75E797DB95F}" type="pres">
      <dgm:prSet presAssocID="{4B108CD2-8A8C-4359-9204-3A8BE2C69849}" presName="outerComposite" presStyleCnt="0">
        <dgm:presLayoutVars>
          <dgm:chMax val="2"/>
          <dgm:animLvl val="lvl"/>
          <dgm:resizeHandles val="exact"/>
        </dgm:presLayoutVars>
      </dgm:prSet>
      <dgm:spPr/>
      <dgm:t>
        <a:bodyPr/>
        <a:lstStyle/>
        <a:p>
          <a:endParaRPr lang="en-US"/>
        </a:p>
      </dgm:t>
    </dgm:pt>
    <dgm:pt modelId="{3F6055DE-D8C2-485E-8B3C-3BE0A6A10167}" type="pres">
      <dgm:prSet presAssocID="{4B108CD2-8A8C-4359-9204-3A8BE2C69849}" presName="dummyMaxCanvas" presStyleCnt="0"/>
      <dgm:spPr/>
    </dgm:pt>
    <dgm:pt modelId="{A8728291-AFD0-41E0-A744-9FA646E8EF51}" type="pres">
      <dgm:prSet presAssocID="{4B108CD2-8A8C-4359-9204-3A8BE2C69849}" presName="parentComposite" presStyleCnt="0"/>
      <dgm:spPr/>
    </dgm:pt>
    <dgm:pt modelId="{422C82AC-E30C-48E6-88F6-E78E5BE26F9F}" type="pres">
      <dgm:prSet presAssocID="{4B108CD2-8A8C-4359-9204-3A8BE2C69849}" presName="parent1" presStyleLbl="alignAccFollowNode1" presStyleIdx="0" presStyleCnt="4">
        <dgm:presLayoutVars>
          <dgm:chMax val="4"/>
        </dgm:presLayoutVars>
      </dgm:prSet>
      <dgm:spPr/>
      <dgm:t>
        <a:bodyPr/>
        <a:lstStyle/>
        <a:p>
          <a:endParaRPr lang="en-US"/>
        </a:p>
      </dgm:t>
    </dgm:pt>
    <dgm:pt modelId="{F6C327F9-8D00-4E3E-A15B-D927D5F7A360}" type="pres">
      <dgm:prSet presAssocID="{4B108CD2-8A8C-4359-9204-3A8BE2C69849}" presName="parent2" presStyleLbl="alignAccFollowNode1" presStyleIdx="1" presStyleCnt="4">
        <dgm:presLayoutVars>
          <dgm:chMax val="4"/>
        </dgm:presLayoutVars>
      </dgm:prSet>
      <dgm:spPr/>
      <dgm:t>
        <a:bodyPr/>
        <a:lstStyle/>
        <a:p>
          <a:endParaRPr lang="en-US"/>
        </a:p>
      </dgm:t>
    </dgm:pt>
    <dgm:pt modelId="{08E33F07-F74F-4A39-946D-5328346679CA}" type="pres">
      <dgm:prSet presAssocID="{4B108CD2-8A8C-4359-9204-3A8BE2C69849}" presName="childrenComposite" presStyleCnt="0"/>
      <dgm:spPr/>
    </dgm:pt>
    <dgm:pt modelId="{3762B924-182B-472E-A597-DCCF9D8DE5A2}" type="pres">
      <dgm:prSet presAssocID="{4B108CD2-8A8C-4359-9204-3A8BE2C69849}" presName="dummyMaxCanvas_ChildArea" presStyleCnt="0"/>
      <dgm:spPr/>
    </dgm:pt>
    <dgm:pt modelId="{3E60541A-48A6-41D3-8AF0-CFDA3B4736D8}" type="pres">
      <dgm:prSet presAssocID="{4B108CD2-8A8C-4359-9204-3A8BE2C69849}" presName="fulcrum" presStyleLbl="alignAccFollowNode1" presStyleIdx="2" presStyleCnt="4"/>
      <dgm:spPr/>
    </dgm:pt>
    <dgm:pt modelId="{D770B7B6-93F1-46F9-B7CF-B50BBA249611}" type="pres">
      <dgm:prSet presAssocID="{4B108CD2-8A8C-4359-9204-3A8BE2C69849}" presName="balance_23" presStyleLbl="alignAccFollowNode1" presStyleIdx="3" presStyleCnt="4">
        <dgm:presLayoutVars>
          <dgm:bulletEnabled val="1"/>
        </dgm:presLayoutVars>
      </dgm:prSet>
      <dgm:spPr/>
    </dgm:pt>
    <dgm:pt modelId="{77593E1A-31A4-47C7-9521-E4BB402FA1CB}" type="pres">
      <dgm:prSet presAssocID="{4B108CD2-8A8C-4359-9204-3A8BE2C69849}" presName="right_23_1" presStyleLbl="node1" presStyleIdx="0" presStyleCnt="5">
        <dgm:presLayoutVars>
          <dgm:bulletEnabled val="1"/>
        </dgm:presLayoutVars>
      </dgm:prSet>
      <dgm:spPr/>
      <dgm:t>
        <a:bodyPr/>
        <a:lstStyle/>
        <a:p>
          <a:endParaRPr lang="en-US"/>
        </a:p>
      </dgm:t>
    </dgm:pt>
    <dgm:pt modelId="{6F28A242-98EF-4689-B1AB-6A6387855B5C}" type="pres">
      <dgm:prSet presAssocID="{4B108CD2-8A8C-4359-9204-3A8BE2C69849}" presName="right_23_2" presStyleLbl="node1" presStyleIdx="1" presStyleCnt="5">
        <dgm:presLayoutVars>
          <dgm:bulletEnabled val="1"/>
        </dgm:presLayoutVars>
      </dgm:prSet>
      <dgm:spPr/>
      <dgm:t>
        <a:bodyPr/>
        <a:lstStyle/>
        <a:p>
          <a:endParaRPr lang="en-US"/>
        </a:p>
      </dgm:t>
    </dgm:pt>
    <dgm:pt modelId="{566D03B2-D552-418A-AF90-7718262A0973}" type="pres">
      <dgm:prSet presAssocID="{4B108CD2-8A8C-4359-9204-3A8BE2C69849}" presName="right_23_3" presStyleLbl="node1" presStyleIdx="2" presStyleCnt="5">
        <dgm:presLayoutVars>
          <dgm:bulletEnabled val="1"/>
        </dgm:presLayoutVars>
      </dgm:prSet>
      <dgm:spPr/>
      <dgm:t>
        <a:bodyPr/>
        <a:lstStyle/>
        <a:p>
          <a:endParaRPr lang="en-US"/>
        </a:p>
      </dgm:t>
    </dgm:pt>
    <dgm:pt modelId="{D064C0E7-927C-4ACE-A5F3-D586E5BBD320}" type="pres">
      <dgm:prSet presAssocID="{4B108CD2-8A8C-4359-9204-3A8BE2C69849}" presName="left_23_1" presStyleLbl="node1" presStyleIdx="3" presStyleCnt="5">
        <dgm:presLayoutVars>
          <dgm:bulletEnabled val="1"/>
        </dgm:presLayoutVars>
      </dgm:prSet>
      <dgm:spPr/>
      <dgm:t>
        <a:bodyPr/>
        <a:lstStyle/>
        <a:p>
          <a:endParaRPr lang="en-US"/>
        </a:p>
      </dgm:t>
    </dgm:pt>
    <dgm:pt modelId="{9FA213AF-0FC8-48DB-862B-93CD67AB5AEE}" type="pres">
      <dgm:prSet presAssocID="{4B108CD2-8A8C-4359-9204-3A8BE2C69849}" presName="left_23_2" presStyleLbl="node1" presStyleIdx="4" presStyleCnt="5">
        <dgm:presLayoutVars>
          <dgm:bulletEnabled val="1"/>
        </dgm:presLayoutVars>
      </dgm:prSet>
      <dgm:spPr/>
      <dgm:t>
        <a:bodyPr/>
        <a:lstStyle/>
        <a:p>
          <a:endParaRPr lang="en-US"/>
        </a:p>
      </dgm:t>
    </dgm:pt>
  </dgm:ptLst>
  <dgm:cxnLst>
    <dgm:cxn modelId="{57854B1B-31CD-45CF-A431-DB2CFB1EF3D2}" type="presOf" srcId="{C9686BA5-5C08-47C9-B980-1CD9A70733E0}" destId="{9FA213AF-0FC8-48DB-862B-93CD67AB5AEE}" srcOrd="0" destOrd="0" presId="urn:microsoft.com/office/officeart/2005/8/layout/balance1"/>
    <dgm:cxn modelId="{D0178EED-1CBD-45AB-9FF8-F02AB52DC57C}" type="presOf" srcId="{8626020A-99EC-434D-952F-160CF96C777E}" destId="{6F28A242-98EF-4689-B1AB-6A6387855B5C}" srcOrd="0" destOrd="0" presId="urn:microsoft.com/office/officeart/2005/8/layout/balance1"/>
    <dgm:cxn modelId="{C4014CBA-6095-4C54-8A06-20B4951E50B1}" type="presOf" srcId="{4B108CD2-8A8C-4359-9204-3A8BE2C69849}" destId="{D6354F96-6D1D-479A-9EAD-E75E797DB95F}" srcOrd="0" destOrd="0" presId="urn:microsoft.com/office/officeart/2005/8/layout/balance1"/>
    <dgm:cxn modelId="{4431228A-8CE5-4562-A899-7FE1EB3B6F73}" srcId="{D4D48FB1-2901-409C-9CE6-F70788FB4ECE}" destId="{8626020A-99EC-434D-952F-160CF96C777E}" srcOrd="1" destOrd="0" parTransId="{E222C4A1-AC47-432A-908B-E264C6FE40AA}" sibTransId="{071A5C17-58BA-407B-9915-5860887B3758}"/>
    <dgm:cxn modelId="{1F919B2C-5965-4380-9119-0E33CF5869CE}" srcId="{D4D48FB1-2901-409C-9CE6-F70788FB4ECE}" destId="{31B0D640-9FF5-4B67-8D55-5C121D0C5938}" srcOrd="0" destOrd="0" parTransId="{D63F544E-7DEE-499F-95FE-E9E0DAFDB424}" sibTransId="{EA2394B5-EBB8-4CD4-AB46-255F5BF0D3CE}"/>
    <dgm:cxn modelId="{2E87B4D4-701B-4B48-82B8-93E024418C1E}" srcId="{D4D48FB1-2901-409C-9CE6-F70788FB4ECE}" destId="{ACB3388D-05E7-4706-9157-D52C644C0671}" srcOrd="2" destOrd="0" parTransId="{528BD185-3AC1-4279-8BC9-5BF71C37AA7C}" sibTransId="{EBFAA9A1-5001-4E3A-B640-28B706D0E1CF}"/>
    <dgm:cxn modelId="{1BB3093C-E2DE-42AA-8875-CBE0638C5582}" srcId="{4B108CD2-8A8C-4359-9204-3A8BE2C69849}" destId="{D4D48FB1-2901-409C-9CE6-F70788FB4ECE}" srcOrd="1" destOrd="0" parTransId="{295AACF6-028F-4E07-BD29-57FBA256C202}" sibTransId="{FE5B1F6F-B7BA-4ADD-A601-546B994A2E78}"/>
    <dgm:cxn modelId="{4AD6E153-CB47-4C44-B133-6B88C557DE37}" type="presOf" srcId="{58986736-53DC-45C1-B573-7AF2E5B5EB10}" destId="{D064C0E7-927C-4ACE-A5F3-D586E5BBD320}" srcOrd="0" destOrd="0" presId="urn:microsoft.com/office/officeart/2005/8/layout/balance1"/>
    <dgm:cxn modelId="{5B0BAB96-70E9-4B64-AF91-988EBC7060E3}" type="presOf" srcId="{31B0D640-9FF5-4B67-8D55-5C121D0C5938}" destId="{77593E1A-31A4-47C7-9521-E4BB402FA1CB}" srcOrd="0" destOrd="0" presId="urn:microsoft.com/office/officeart/2005/8/layout/balance1"/>
    <dgm:cxn modelId="{66AC380A-F55E-419C-90F3-10678C9B1E02}" srcId="{EA07A6EF-5DEA-4342-9DBB-CE1A70A53DAA}" destId="{58986736-53DC-45C1-B573-7AF2E5B5EB10}" srcOrd="0" destOrd="0" parTransId="{AB99178F-6A1A-470B-BC8C-1EEB1C8CB6B6}" sibTransId="{FDCCFE70-6734-4DFC-9EBD-9E191DA8B037}"/>
    <dgm:cxn modelId="{870C2467-A942-4C72-AD95-B24DBE24E883}" type="presOf" srcId="{ACB3388D-05E7-4706-9157-D52C644C0671}" destId="{566D03B2-D552-418A-AF90-7718262A0973}" srcOrd="0" destOrd="0" presId="urn:microsoft.com/office/officeart/2005/8/layout/balance1"/>
    <dgm:cxn modelId="{8F867590-133D-4EE1-BF71-306EDBC8D211}" srcId="{EA07A6EF-5DEA-4342-9DBB-CE1A70A53DAA}" destId="{C9686BA5-5C08-47C9-B980-1CD9A70733E0}" srcOrd="1" destOrd="0" parTransId="{45A7AA9F-866C-4589-8907-26C466709C64}" sibTransId="{A781A539-F369-48F4-8C31-2DFDDF25E397}"/>
    <dgm:cxn modelId="{6C520BF8-D4A8-4579-9201-F391B22B8EB8}" srcId="{4B108CD2-8A8C-4359-9204-3A8BE2C69849}" destId="{EA07A6EF-5DEA-4342-9DBB-CE1A70A53DAA}" srcOrd="0" destOrd="0" parTransId="{3BA92179-291F-423A-A76A-E599E95B550C}" sibTransId="{5518C19C-44F2-41FE-98F7-02546622E785}"/>
    <dgm:cxn modelId="{5922F79F-2790-4839-BBA5-3C450A204AD7}" type="presOf" srcId="{D4D48FB1-2901-409C-9CE6-F70788FB4ECE}" destId="{F6C327F9-8D00-4E3E-A15B-D927D5F7A360}" srcOrd="0" destOrd="0" presId="urn:microsoft.com/office/officeart/2005/8/layout/balance1"/>
    <dgm:cxn modelId="{83B6E27C-901A-43E5-9911-C39D47ED91F7}" type="presOf" srcId="{EA07A6EF-5DEA-4342-9DBB-CE1A70A53DAA}" destId="{422C82AC-E30C-48E6-88F6-E78E5BE26F9F}" srcOrd="0" destOrd="0" presId="urn:microsoft.com/office/officeart/2005/8/layout/balance1"/>
    <dgm:cxn modelId="{2F85A3CE-CF7A-41EE-8187-783DAF7671E0}" type="presParOf" srcId="{D6354F96-6D1D-479A-9EAD-E75E797DB95F}" destId="{3F6055DE-D8C2-485E-8B3C-3BE0A6A10167}" srcOrd="0" destOrd="0" presId="urn:microsoft.com/office/officeart/2005/8/layout/balance1"/>
    <dgm:cxn modelId="{BA36A6FA-02B4-434E-9ADD-0CAA958E7A32}" type="presParOf" srcId="{D6354F96-6D1D-479A-9EAD-E75E797DB95F}" destId="{A8728291-AFD0-41E0-A744-9FA646E8EF51}" srcOrd="1" destOrd="0" presId="urn:microsoft.com/office/officeart/2005/8/layout/balance1"/>
    <dgm:cxn modelId="{A86A836A-0592-42AE-99EC-8842533FE4E8}" type="presParOf" srcId="{A8728291-AFD0-41E0-A744-9FA646E8EF51}" destId="{422C82AC-E30C-48E6-88F6-E78E5BE26F9F}" srcOrd="0" destOrd="0" presId="urn:microsoft.com/office/officeart/2005/8/layout/balance1"/>
    <dgm:cxn modelId="{6D9293D4-FC0C-48A8-8B68-567D7B58F143}" type="presParOf" srcId="{A8728291-AFD0-41E0-A744-9FA646E8EF51}" destId="{F6C327F9-8D00-4E3E-A15B-D927D5F7A360}" srcOrd="1" destOrd="0" presId="urn:microsoft.com/office/officeart/2005/8/layout/balance1"/>
    <dgm:cxn modelId="{1F043B56-B573-4C97-9019-DE63925CD2B7}" type="presParOf" srcId="{D6354F96-6D1D-479A-9EAD-E75E797DB95F}" destId="{08E33F07-F74F-4A39-946D-5328346679CA}" srcOrd="2" destOrd="0" presId="urn:microsoft.com/office/officeart/2005/8/layout/balance1"/>
    <dgm:cxn modelId="{09916C06-3338-4180-AC8E-CD36281D7D10}" type="presParOf" srcId="{08E33F07-F74F-4A39-946D-5328346679CA}" destId="{3762B924-182B-472E-A597-DCCF9D8DE5A2}" srcOrd="0" destOrd="0" presId="urn:microsoft.com/office/officeart/2005/8/layout/balance1"/>
    <dgm:cxn modelId="{3928E86E-CD39-461D-83B3-B0E0CB96A064}" type="presParOf" srcId="{08E33F07-F74F-4A39-946D-5328346679CA}" destId="{3E60541A-48A6-41D3-8AF0-CFDA3B4736D8}" srcOrd="1" destOrd="0" presId="urn:microsoft.com/office/officeart/2005/8/layout/balance1"/>
    <dgm:cxn modelId="{9AA2BC8B-2019-4E28-BBDE-190B95E05610}" type="presParOf" srcId="{08E33F07-F74F-4A39-946D-5328346679CA}" destId="{D770B7B6-93F1-46F9-B7CF-B50BBA249611}" srcOrd="2" destOrd="0" presId="urn:microsoft.com/office/officeart/2005/8/layout/balance1"/>
    <dgm:cxn modelId="{88AA4BBD-B44C-4B20-BDA9-D67676C2B5BD}" type="presParOf" srcId="{08E33F07-F74F-4A39-946D-5328346679CA}" destId="{77593E1A-31A4-47C7-9521-E4BB402FA1CB}" srcOrd="3" destOrd="0" presId="urn:microsoft.com/office/officeart/2005/8/layout/balance1"/>
    <dgm:cxn modelId="{9367A092-B4EE-4A01-B1EB-7699333EF19B}" type="presParOf" srcId="{08E33F07-F74F-4A39-946D-5328346679CA}" destId="{6F28A242-98EF-4689-B1AB-6A6387855B5C}" srcOrd="4" destOrd="0" presId="urn:microsoft.com/office/officeart/2005/8/layout/balance1"/>
    <dgm:cxn modelId="{23AC18FE-4B21-4A0E-8FCB-27373D9C66D9}" type="presParOf" srcId="{08E33F07-F74F-4A39-946D-5328346679CA}" destId="{566D03B2-D552-418A-AF90-7718262A0973}" srcOrd="5" destOrd="0" presId="urn:microsoft.com/office/officeart/2005/8/layout/balance1"/>
    <dgm:cxn modelId="{FEA6DD34-8BFC-4F5B-93D2-4D50D5240B38}" type="presParOf" srcId="{08E33F07-F74F-4A39-946D-5328346679CA}" destId="{D064C0E7-927C-4ACE-A5F3-D586E5BBD320}" srcOrd="6" destOrd="0" presId="urn:microsoft.com/office/officeart/2005/8/layout/balance1"/>
    <dgm:cxn modelId="{B07D5D7A-A1F8-4C67-A489-7278348C9AC4}" type="presParOf" srcId="{08E33F07-F74F-4A39-946D-5328346679CA}" destId="{9FA213AF-0FC8-48DB-862B-93CD67AB5AEE}"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58264A-AFBD-4EAC-8EB9-62509C7BB919}"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B69FE866-8657-4972-9B37-E7B9B07B275E}">
      <dgm:prSet phldrT="[Text]"/>
      <dgm:spPr/>
      <dgm:t>
        <a:bodyPr/>
        <a:lstStyle/>
        <a:p>
          <a:r>
            <a:rPr lang="en-US" dirty="0" smtClean="0">
              <a:latin typeface="Franklin Gothic Medium Cond" panose="020B0606030402020204" pitchFamily="34" charset="0"/>
            </a:rPr>
            <a:t>Custom Duty (10%)</a:t>
          </a:r>
          <a:endParaRPr lang="en-US" dirty="0">
            <a:latin typeface="Franklin Gothic Medium Cond" panose="020B0606030402020204" pitchFamily="34" charset="0"/>
          </a:endParaRPr>
        </a:p>
      </dgm:t>
    </dgm:pt>
    <dgm:pt modelId="{18EA7FA4-4992-41B3-AFC1-C0E8E9C1739B}" type="parTrans" cxnId="{AC9E91C8-C9C9-4008-8794-4FBFFA0D42D2}">
      <dgm:prSet/>
      <dgm:spPr/>
      <dgm:t>
        <a:bodyPr/>
        <a:lstStyle/>
        <a:p>
          <a:endParaRPr lang="en-US"/>
        </a:p>
      </dgm:t>
    </dgm:pt>
    <dgm:pt modelId="{9A5DAEAB-5378-4529-A1EB-EE9FE7BB8B67}" type="sibTrans" cxnId="{AC9E91C8-C9C9-4008-8794-4FBFFA0D42D2}">
      <dgm:prSet/>
      <dgm:spPr/>
      <dgm:t>
        <a:bodyPr/>
        <a:lstStyle/>
        <a:p>
          <a:endParaRPr lang="en-US"/>
        </a:p>
      </dgm:t>
    </dgm:pt>
    <dgm:pt modelId="{960BC03E-3ED2-4633-A489-2EF4DE6788BF}">
      <dgm:prSet phldrT="[Text]"/>
      <dgm:spPr/>
      <dgm:t>
        <a:bodyPr/>
        <a:lstStyle/>
        <a:p>
          <a:r>
            <a:rPr lang="en-US" dirty="0" smtClean="0">
              <a:latin typeface="Franklin Gothic Medium Cond" panose="020B0606030402020204" pitchFamily="34" charset="0"/>
            </a:rPr>
            <a:t>IIB, Jan </a:t>
          </a:r>
          <a:r>
            <a:rPr lang="en-US" dirty="0" err="1" smtClean="0">
              <a:latin typeface="Franklin Gothic Medium Cond" panose="020B0606030402020204" pitchFamily="34" charset="0"/>
            </a:rPr>
            <a:t>Dhan</a:t>
          </a:r>
          <a:r>
            <a:rPr lang="en-US" dirty="0" smtClean="0">
              <a:latin typeface="Franklin Gothic Medium Cond" panose="020B0606030402020204" pitchFamily="34" charset="0"/>
            </a:rPr>
            <a:t>, KVP</a:t>
          </a:r>
          <a:endParaRPr lang="en-US" dirty="0">
            <a:latin typeface="Franklin Gothic Medium Cond" panose="020B0606030402020204" pitchFamily="34" charset="0"/>
          </a:endParaRPr>
        </a:p>
      </dgm:t>
    </dgm:pt>
    <dgm:pt modelId="{7F4CA0D8-7F14-4F66-A132-F1F48734FBB2}" type="parTrans" cxnId="{3B253E58-5432-4EB1-A682-A94F7907350D}">
      <dgm:prSet/>
      <dgm:spPr/>
      <dgm:t>
        <a:bodyPr/>
        <a:lstStyle/>
        <a:p>
          <a:endParaRPr lang="en-US"/>
        </a:p>
      </dgm:t>
    </dgm:pt>
    <dgm:pt modelId="{D5992C53-26B8-471D-9A00-783993B49989}" type="sibTrans" cxnId="{3B253E58-5432-4EB1-A682-A94F7907350D}">
      <dgm:prSet/>
      <dgm:spPr/>
      <dgm:t>
        <a:bodyPr/>
        <a:lstStyle/>
        <a:p>
          <a:endParaRPr lang="en-US"/>
        </a:p>
      </dgm:t>
    </dgm:pt>
    <dgm:pt modelId="{90BE1E58-CEA0-4F52-8D06-84144E26D4A8}">
      <dgm:prSet phldrT="[Text]"/>
      <dgm:spPr>
        <a:solidFill>
          <a:srgbClr val="7030A0"/>
        </a:solidFill>
      </dgm:spPr>
      <dgm:t>
        <a:bodyPr/>
        <a:lstStyle/>
        <a:p>
          <a:r>
            <a:rPr lang="en-US" dirty="0" smtClean="0">
              <a:latin typeface="Franklin Gothic Medium Cond" panose="020B0606030402020204" pitchFamily="34" charset="0"/>
            </a:rPr>
            <a:t>Monetization Scheme</a:t>
          </a:r>
          <a:endParaRPr lang="en-US" dirty="0">
            <a:latin typeface="Franklin Gothic Medium Cond" panose="020B0606030402020204" pitchFamily="34" charset="0"/>
          </a:endParaRPr>
        </a:p>
      </dgm:t>
    </dgm:pt>
    <dgm:pt modelId="{CDCF345E-A07D-4AC4-88F4-3378AE2999C7}" type="parTrans" cxnId="{31953638-35C3-4440-84AC-26C403336E3B}">
      <dgm:prSet/>
      <dgm:spPr/>
      <dgm:t>
        <a:bodyPr/>
        <a:lstStyle/>
        <a:p>
          <a:endParaRPr lang="en-US"/>
        </a:p>
      </dgm:t>
    </dgm:pt>
    <dgm:pt modelId="{3966437B-54C0-4062-89C1-5F05F589F636}" type="sibTrans" cxnId="{31953638-35C3-4440-84AC-26C403336E3B}">
      <dgm:prSet/>
      <dgm:spPr/>
      <dgm:t>
        <a:bodyPr/>
        <a:lstStyle/>
        <a:p>
          <a:endParaRPr lang="en-US"/>
        </a:p>
      </dgm:t>
    </dgm:pt>
    <dgm:pt modelId="{974F2C4E-7322-4E45-8456-E462B7887B7B}">
      <dgm:prSet phldrT="[Text]"/>
      <dgm:spPr>
        <a:solidFill>
          <a:srgbClr val="7030A0"/>
        </a:solidFill>
      </dgm:spPr>
      <dgm:t>
        <a:bodyPr/>
        <a:lstStyle/>
        <a:p>
          <a:r>
            <a:rPr lang="en-US" dirty="0" smtClean="0">
              <a:latin typeface="Franklin Gothic Medium Cond" panose="020B0606030402020204" pitchFamily="34" charset="0"/>
            </a:rPr>
            <a:t>Ashok Coins + PAN CARD</a:t>
          </a:r>
          <a:endParaRPr lang="en-US" dirty="0">
            <a:latin typeface="Franklin Gothic Medium Cond" panose="020B0606030402020204" pitchFamily="34" charset="0"/>
          </a:endParaRPr>
        </a:p>
      </dgm:t>
    </dgm:pt>
    <dgm:pt modelId="{988D91D7-8FBF-4D8C-9D98-53D5AA19050D}" type="parTrans" cxnId="{8F9F1AEF-490F-4181-B280-EFF6E43CE7D8}">
      <dgm:prSet/>
      <dgm:spPr/>
      <dgm:t>
        <a:bodyPr/>
        <a:lstStyle/>
        <a:p>
          <a:endParaRPr lang="en-US"/>
        </a:p>
      </dgm:t>
    </dgm:pt>
    <dgm:pt modelId="{AD6F3B3A-52C7-4EEC-A2E3-30F6FADEB469}" type="sibTrans" cxnId="{8F9F1AEF-490F-4181-B280-EFF6E43CE7D8}">
      <dgm:prSet/>
      <dgm:spPr/>
      <dgm:t>
        <a:bodyPr/>
        <a:lstStyle/>
        <a:p>
          <a:endParaRPr lang="en-US"/>
        </a:p>
      </dgm:t>
    </dgm:pt>
    <dgm:pt modelId="{5C212623-261F-4BB8-BE31-06945BFCE675}">
      <dgm:prSet phldrT="[Text]"/>
      <dgm:spPr/>
      <dgm:t>
        <a:bodyPr/>
        <a:lstStyle/>
        <a:p>
          <a:r>
            <a:rPr lang="en-US" strike="sngStrike" dirty="0" smtClean="0">
              <a:latin typeface="Franklin Gothic Medium Cond" panose="020B0606030402020204" pitchFamily="34" charset="0"/>
            </a:rPr>
            <a:t>80:20 Rule</a:t>
          </a:r>
          <a:endParaRPr lang="en-US" strike="sngStrike" dirty="0">
            <a:latin typeface="Franklin Gothic Medium Cond" panose="020B0606030402020204" pitchFamily="34" charset="0"/>
          </a:endParaRPr>
        </a:p>
      </dgm:t>
    </dgm:pt>
    <dgm:pt modelId="{E3EDAEE8-2084-449B-B658-73453A684854}" type="parTrans" cxnId="{66EE18B2-144A-47A8-A447-F232997458F2}">
      <dgm:prSet/>
      <dgm:spPr/>
      <dgm:t>
        <a:bodyPr/>
        <a:lstStyle/>
        <a:p>
          <a:endParaRPr lang="en-US"/>
        </a:p>
      </dgm:t>
    </dgm:pt>
    <dgm:pt modelId="{43C5C428-B2BC-44D9-AA02-EF4F7E62C825}" type="sibTrans" cxnId="{66EE18B2-144A-47A8-A447-F232997458F2}">
      <dgm:prSet/>
      <dgm:spPr/>
      <dgm:t>
        <a:bodyPr/>
        <a:lstStyle/>
        <a:p>
          <a:endParaRPr lang="en-US"/>
        </a:p>
      </dgm:t>
    </dgm:pt>
    <dgm:pt modelId="{90B7F10A-B703-4128-ADFA-A7E6D2BE2CE1}">
      <dgm:prSet phldrT="[Text]"/>
      <dgm:spPr>
        <a:solidFill>
          <a:srgbClr val="7030A0"/>
        </a:solidFill>
      </dgm:spPr>
      <dgm:t>
        <a:bodyPr/>
        <a:lstStyle/>
        <a:p>
          <a:r>
            <a:rPr lang="en-US" dirty="0" smtClean="0">
              <a:latin typeface="Franklin Gothic Medium Cond" panose="020B0606030402020204" pitchFamily="34" charset="0"/>
            </a:rPr>
            <a:t>Sovereign Gold Bond</a:t>
          </a:r>
          <a:endParaRPr lang="en-US" dirty="0">
            <a:latin typeface="Franklin Gothic Medium Cond" panose="020B0606030402020204" pitchFamily="34" charset="0"/>
          </a:endParaRPr>
        </a:p>
      </dgm:t>
    </dgm:pt>
    <dgm:pt modelId="{27A7E683-CB33-47E1-A1DE-4B686D755DC9}" type="parTrans" cxnId="{093825A4-B252-4259-A60A-B16A24D9281F}">
      <dgm:prSet/>
      <dgm:spPr/>
      <dgm:t>
        <a:bodyPr/>
        <a:lstStyle/>
        <a:p>
          <a:endParaRPr lang="en-US"/>
        </a:p>
      </dgm:t>
    </dgm:pt>
    <dgm:pt modelId="{BDE752F7-EC10-493D-8353-4944E242921A}" type="sibTrans" cxnId="{093825A4-B252-4259-A60A-B16A24D9281F}">
      <dgm:prSet/>
      <dgm:spPr/>
      <dgm:t>
        <a:bodyPr/>
        <a:lstStyle/>
        <a:p>
          <a:endParaRPr lang="en-US"/>
        </a:p>
      </dgm:t>
    </dgm:pt>
    <dgm:pt modelId="{6D5D45E2-E908-46E3-B4AF-84BC3769FA86}" type="pres">
      <dgm:prSet presAssocID="{0B58264A-AFBD-4EAC-8EB9-62509C7BB919}" presName="linearFlow" presStyleCnt="0">
        <dgm:presLayoutVars>
          <dgm:dir/>
          <dgm:resizeHandles val="exact"/>
        </dgm:presLayoutVars>
      </dgm:prSet>
      <dgm:spPr/>
      <dgm:t>
        <a:bodyPr/>
        <a:lstStyle/>
        <a:p>
          <a:endParaRPr lang="en-US"/>
        </a:p>
      </dgm:t>
    </dgm:pt>
    <dgm:pt modelId="{CB3884C5-2318-4D79-8FB5-CCAE92F3D91B}" type="pres">
      <dgm:prSet presAssocID="{B69FE866-8657-4972-9B37-E7B9B07B275E}" presName="composite" presStyleCnt="0"/>
      <dgm:spPr/>
    </dgm:pt>
    <dgm:pt modelId="{B3CFE720-543A-4561-9611-4D208B0EF54D}" type="pres">
      <dgm:prSet presAssocID="{B69FE866-8657-4972-9B37-E7B9B07B275E}" presName="imgShp" presStyleLbl="fgImgPlace1" presStyleIdx="0" presStyleCnt="6"/>
      <dgm:spPr/>
    </dgm:pt>
    <dgm:pt modelId="{164A54B0-0A85-4B58-823C-E0033BF11FBC}" type="pres">
      <dgm:prSet presAssocID="{B69FE866-8657-4972-9B37-E7B9B07B275E}" presName="txShp" presStyleLbl="node1" presStyleIdx="0" presStyleCnt="6">
        <dgm:presLayoutVars>
          <dgm:bulletEnabled val="1"/>
        </dgm:presLayoutVars>
      </dgm:prSet>
      <dgm:spPr/>
      <dgm:t>
        <a:bodyPr/>
        <a:lstStyle/>
        <a:p>
          <a:endParaRPr lang="en-US"/>
        </a:p>
      </dgm:t>
    </dgm:pt>
    <dgm:pt modelId="{14C3A1B6-A305-44C2-AF03-E01D67B3E5F3}" type="pres">
      <dgm:prSet presAssocID="{9A5DAEAB-5378-4529-A1EB-EE9FE7BB8B67}" presName="spacing" presStyleCnt="0"/>
      <dgm:spPr/>
    </dgm:pt>
    <dgm:pt modelId="{D9047D83-31E6-4447-A9CC-28D6D586E8D5}" type="pres">
      <dgm:prSet presAssocID="{5C212623-261F-4BB8-BE31-06945BFCE675}" presName="composite" presStyleCnt="0"/>
      <dgm:spPr/>
    </dgm:pt>
    <dgm:pt modelId="{1A32A6A5-5362-4A7C-BE5C-E52C9DAE26A7}" type="pres">
      <dgm:prSet presAssocID="{5C212623-261F-4BB8-BE31-06945BFCE675}" presName="imgShp" presStyleLbl="fgImgPlace1" presStyleIdx="1" presStyleCnt="6"/>
      <dgm:spPr/>
    </dgm:pt>
    <dgm:pt modelId="{2AA58245-41B2-4C3F-A7E3-62F5A8F8F1DC}" type="pres">
      <dgm:prSet presAssocID="{5C212623-261F-4BB8-BE31-06945BFCE675}" presName="txShp" presStyleLbl="node1" presStyleIdx="1" presStyleCnt="6">
        <dgm:presLayoutVars>
          <dgm:bulletEnabled val="1"/>
        </dgm:presLayoutVars>
      </dgm:prSet>
      <dgm:spPr/>
      <dgm:t>
        <a:bodyPr/>
        <a:lstStyle/>
        <a:p>
          <a:endParaRPr lang="en-US"/>
        </a:p>
      </dgm:t>
    </dgm:pt>
    <dgm:pt modelId="{AA3DDF1A-78CE-4A0A-9C72-96FFA68EF3F7}" type="pres">
      <dgm:prSet presAssocID="{43C5C428-B2BC-44D9-AA02-EF4F7E62C825}" presName="spacing" presStyleCnt="0"/>
      <dgm:spPr/>
    </dgm:pt>
    <dgm:pt modelId="{49EEAE6F-31C2-439A-9927-5657F9E6AC8E}" type="pres">
      <dgm:prSet presAssocID="{960BC03E-3ED2-4633-A489-2EF4DE6788BF}" presName="composite" presStyleCnt="0"/>
      <dgm:spPr/>
    </dgm:pt>
    <dgm:pt modelId="{7C9F64FE-71ED-43F6-9CAA-BF8160EEA631}" type="pres">
      <dgm:prSet presAssocID="{960BC03E-3ED2-4633-A489-2EF4DE6788BF}" presName="imgShp" presStyleLbl="fgImgPlace1" presStyleIdx="2" presStyleCnt="6"/>
      <dgm:spPr/>
    </dgm:pt>
    <dgm:pt modelId="{EB1ED7F1-A556-49F0-A5CD-7FE54C080981}" type="pres">
      <dgm:prSet presAssocID="{960BC03E-3ED2-4633-A489-2EF4DE6788BF}" presName="txShp" presStyleLbl="node1" presStyleIdx="2" presStyleCnt="6">
        <dgm:presLayoutVars>
          <dgm:bulletEnabled val="1"/>
        </dgm:presLayoutVars>
      </dgm:prSet>
      <dgm:spPr/>
      <dgm:t>
        <a:bodyPr/>
        <a:lstStyle/>
        <a:p>
          <a:endParaRPr lang="en-US"/>
        </a:p>
      </dgm:t>
    </dgm:pt>
    <dgm:pt modelId="{114D6A81-F298-4D42-8865-825E9F09E08B}" type="pres">
      <dgm:prSet presAssocID="{D5992C53-26B8-471D-9A00-783993B49989}" presName="spacing" presStyleCnt="0"/>
      <dgm:spPr/>
    </dgm:pt>
    <dgm:pt modelId="{97BB1A07-9C37-41FD-8890-9DBE5719C129}" type="pres">
      <dgm:prSet presAssocID="{90B7F10A-B703-4128-ADFA-A7E6D2BE2CE1}" presName="composite" presStyleCnt="0"/>
      <dgm:spPr/>
    </dgm:pt>
    <dgm:pt modelId="{1F0E56F0-DC99-4BBF-A0C7-DB51012E942E}" type="pres">
      <dgm:prSet presAssocID="{90B7F10A-B703-4128-ADFA-A7E6D2BE2CE1}" presName="imgShp" presStyleLbl="fgImgPlace1" presStyleIdx="3" presStyleCnt="6"/>
      <dgm:spPr/>
    </dgm:pt>
    <dgm:pt modelId="{59E4358C-1AB5-4F3E-BA1F-23C7DE06CA7B}" type="pres">
      <dgm:prSet presAssocID="{90B7F10A-B703-4128-ADFA-A7E6D2BE2CE1}" presName="txShp" presStyleLbl="node1" presStyleIdx="3" presStyleCnt="6">
        <dgm:presLayoutVars>
          <dgm:bulletEnabled val="1"/>
        </dgm:presLayoutVars>
      </dgm:prSet>
      <dgm:spPr/>
      <dgm:t>
        <a:bodyPr/>
        <a:lstStyle/>
        <a:p>
          <a:endParaRPr lang="en-US"/>
        </a:p>
      </dgm:t>
    </dgm:pt>
    <dgm:pt modelId="{EEB4783A-D900-43BF-BE91-1754A831D934}" type="pres">
      <dgm:prSet presAssocID="{BDE752F7-EC10-493D-8353-4944E242921A}" presName="spacing" presStyleCnt="0"/>
      <dgm:spPr/>
    </dgm:pt>
    <dgm:pt modelId="{BB326E4E-F7EF-492D-8C2E-D9DB9A9B53F4}" type="pres">
      <dgm:prSet presAssocID="{90BE1E58-CEA0-4F52-8D06-84144E26D4A8}" presName="composite" presStyleCnt="0"/>
      <dgm:spPr/>
    </dgm:pt>
    <dgm:pt modelId="{0236F9F1-C7B9-4F5B-8A4A-23407D86F7AE}" type="pres">
      <dgm:prSet presAssocID="{90BE1E58-CEA0-4F52-8D06-84144E26D4A8}" presName="imgShp" presStyleLbl="fgImgPlace1" presStyleIdx="4" presStyleCnt="6"/>
      <dgm:spPr/>
    </dgm:pt>
    <dgm:pt modelId="{58766917-5393-4A10-832F-0502F614ED09}" type="pres">
      <dgm:prSet presAssocID="{90BE1E58-CEA0-4F52-8D06-84144E26D4A8}" presName="txShp" presStyleLbl="node1" presStyleIdx="4" presStyleCnt="6">
        <dgm:presLayoutVars>
          <dgm:bulletEnabled val="1"/>
        </dgm:presLayoutVars>
      </dgm:prSet>
      <dgm:spPr/>
      <dgm:t>
        <a:bodyPr/>
        <a:lstStyle/>
        <a:p>
          <a:endParaRPr lang="en-US"/>
        </a:p>
      </dgm:t>
    </dgm:pt>
    <dgm:pt modelId="{0265AC66-3F70-4B3B-B412-ECC7209825C1}" type="pres">
      <dgm:prSet presAssocID="{3966437B-54C0-4062-89C1-5F05F589F636}" presName="spacing" presStyleCnt="0"/>
      <dgm:spPr/>
    </dgm:pt>
    <dgm:pt modelId="{45F6BA59-973D-432B-BB2A-1A102A84FCCC}" type="pres">
      <dgm:prSet presAssocID="{974F2C4E-7322-4E45-8456-E462B7887B7B}" presName="composite" presStyleCnt="0"/>
      <dgm:spPr/>
    </dgm:pt>
    <dgm:pt modelId="{F9409325-F0EC-47D4-8A4A-3C21A13972CC}" type="pres">
      <dgm:prSet presAssocID="{974F2C4E-7322-4E45-8456-E462B7887B7B}" presName="imgShp" presStyleLbl="fgImgPlace1" presStyleIdx="5" presStyleCnt="6"/>
      <dgm:spPr/>
    </dgm:pt>
    <dgm:pt modelId="{18860A39-398A-4AF4-95FA-71838B55C41D}" type="pres">
      <dgm:prSet presAssocID="{974F2C4E-7322-4E45-8456-E462B7887B7B}" presName="txShp" presStyleLbl="node1" presStyleIdx="5" presStyleCnt="6">
        <dgm:presLayoutVars>
          <dgm:bulletEnabled val="1"/>
        </dgm:presLayoutVars>
      </dgm:prSet>
      <dgm:spPr/>
      <dgm:t>
        <a:bodyPr/>
        <a:lstStyle/>
        <a:p>
          <a:endParaRPr lang="en-US"/>
        </a:p>
      </dgm:t>
    </dgm:pt>
  </dgm:ptLst>
  <dgm:cxnLst>
    <dgm:cxn modelId="{66EE18B2-144A-47A8-A447-F232997458F2}" srcId="{0B58264A-AFBD-4EAC-8EB9-62509C7BB919}" destId="{5C212623-261F-4BB8-BE31-06945BFCE675}" srcOrd="1" destOrd="0" parTransId="{E3EDAEE8-2084-449B-B658-73453A684854}" sibTransId="{43C5C428-B2BC-44D9-AA02-EF4F7E62C825}"/>
    <dgm:cxn modelId="{1150C153-B389-4CDE-ACF0-1820A694AB94}" type="presOf" srcId="{974F2C4E-7322-4E45-8456-E462B7887B7B}" destId="{18860A39-398A-4AF4-95FA-71838B55C41D}" srcOrd="0" destOrd="0" presId="urn:microsoft.com/office/officeart/2005/8/layout/vList3"/>
    <dgm:cxn modelId="{C69319CE-82C1-4AC7-9B0A-6C62B36CF319}" type="presOf" srcId="{B69FE866-8657-4972-9B37-E7B9B07B275E}" destId="{164A54B0-0A85-4B58-823C-E0033BF11FBC}" srcOrd="0" destOrd="0" presId="urn:microsoft.com/office/officeart/2005/8/layout/vList3"/>
    <dgm:cxn modelId="{8F9F1AEF-490F-4181-B280-EFF6E43CE7D8}" srcId="{0B58264A-AFBD-4EAC-8EB9-62509C7BB919}" destId="{974F2C4E-7322-4E45-8456-E462B7887B7B}" srcOrd="5" destOrd="0" parTransId="{988D91D7-8FBF-4D8C-9D98-53D5AA19050D}" sibTransId="{AD6F3B3A-52C7-4EEC-A2E3-30F6FADEB469}"/>
    <dgm:cxn modelId="{31953638-35C3-4440-84AC-26C403336E3B}" srcId="{0B58264A-AFBD-4EAC-8EB9-62509C7BB919}" destId="{90BE1E58-CEA0-4F52-8D06-84144E26D4A8}" srcOrd="4" destOrd="0" parTransId="{CDCF345E-A07D-4AC4-88F4-3378AE2999C7}" sibTransId="{3966437B-54C0-4062-89C1-5F05F589F636}"/>
    <dgm:cxn modelId="{6175D169-9113-43DC-9CCB-BBB115F88621}" type="presOf" srcId="{90B7F10A-B703-4128-ADFA-A7E6D2BE2CE1}" destId="{59E4358C-1AB5-4F3E-BA1F-23C7DE06CA7B}" srcOrd="0" destOrd="0" presId="urn:microsoft.com/office/officeart/2005/8/layout/vList3"/>
    <dgm:cxn modelId="{AC9E91C8-C9C9-4008-8794-4FBFFA0D42D2}" srcId="{0B58264A-AFBD-4EAC-8EB9-62509C7BB919}" destId="{B69FE866-8657-4972-9B37-E7B9B07B275E}" srcOrd="0" destOrd="0" parTransId="{18EA7FA4-4992-41B3-AFC1-C0E8E9C1739B}" sibTransId="{9A5DAEAB-5378-4529-A1EB-EE9FE7BB8B67}"/>
    <dgm:cxn modelId="{8A231BB9-946D-4690-8E58-F62621969457}" type="presOf" srcId="{90BE1E58-CEA0-4F52-8D06-84144E26D4A8}" destId="{58766917-5393-4A10-832F-0502F614ED09}" srcOrd="0" destOrd="0" presId="urn:microsoft.com/office/officeart/2005/8/layout/vList3"/>
    <dgm:cxn modelId="{3B253E58-5432-4EB1-A682-A94F7907350D}" srcId="{0B58264A-AFBD-4EAC-8EB9-62509C7BB919}" destId="{960BC03E-3ED2-4633-A489-2EF4DE6788BF}" srcOrd="2" destOrd="0" parTransId="{7F4CA0D8-7F14-4F66-A132-F1F48734FBB2}" sibTransId="{D5992C53-26B8-471D-9A00-783993B49989}"/>
    <dgm:cxn modelId="{093825A4-B252-4259-A60A-B16A24D9281F}" srcId="{0B58264A-AFBD-4EAC-8EB9-62509C7BB919}" destId="{90B7F10A-B703-4128-ADFA-A7E6D2BE2CE1}" srcOrd="3" destOrd="0" parTransId="{27A7E683-CB33-47E1-A1DE-4B686D755DC9}" sibTransId="{BDE752F7-EC10-493D-8353-4944E242921A}"/>
    <dgm:cxn modelId="{9CE41645-CF30-448B-8A39-6EA3C9B93A08}" type="presOf" srcId="{960BC03E-3ED2-4633-A489-2EF4DE6788BF}" destId="{EB1ED7F1-A556-49F0-A5CD-7FE54C080981}" srcOrd="0" destOrd="0" presId="urn:microsoft.com/office/officeart/2005/8/layout/vList3"/>
    <dgm:cxn modelId="{7AC6547F-C240-4F02-B6C7-8E88BA83036F}" type="presOf" srcId="{5C212623-261F-4BB8-BE31-06945BFCE675}" destId="{2AA58245-41B2-4C3F-A7E3-62F5A8F8F1DC}" srcOrd="0" destOrd="0" presId="urn:microsoft.com/office/officeart/2005/8/layout/vList3"/>
    <dgm:cxn modelId="{80B9321F-D8F0-47A9-B387-AC9BB529E2F1}" type="presOf" srcId="{0B58264A-AFBD-4EAC-8EB9-62509C7BB919}" destId="{6D5D45E2-E908-46E3-B4AF-84BC3769FA86}" srcOrd="0" destOrd="0" presId="urn:microsoft.com/office/officeart/2005/8/layout/vList3"/>
    <dgm:cxn modelId="{B8610363-04BD-4C08-94E7-62924CCE9808}" type="presParOf" srcId="{6D5D45E2-E908-46E3-B4AF-84BC3769FA86}" destId="{CB3884C5-2318-4D79-8FB5-CCAE92F3D91B}" srcOrd="0" destOrd="0" presId="urn:microsoft.com/office/officeart/2005/8/layout/vList3"/>
    <dgm:cxn modelId="{66ECC01F-5590-4D05-B014-CE58C8B3BF49}" type="presParOf" srcId="{CB3884C5-2318-4D79-8FB5-CCAE92F3D91B}" destId="{B3CFE720-543A-4561-9611-4D208B0EF54D}" srcOrd="0" destOrd="0" presId="urn:microsoft.com/office/officeart/2005/8/layout/vList3"/>
    <dgm:cxn modelId="{81EE7B45-DCC5-4ED5-8D48-8C79F2EE6974}" type="presParOf" srcId="{CB3884C5-2318-4D79-8FB5-CCAE92F3D91B}" destId="{164A54B0-0A85-4B58-823C-E0033BF11FBC}" srcOrd="1" destOrd="0" presId="urn:microsoft.com/office/officeart/2005/8/layout/vList3"/>
    <dgm:cxn modelId="{2CF4DBF4-C182-4138-994E-7AAC0415CA26}" type="presParOf" srcId="{6D5D45E2-E908-46E3-B4AF-84BC3769FA86}" destId="{14C3A1B6-A305-44C2-AF03-E01D67B3E5F3}" srcOrd="1" destOrd="0" presId="urn:microsoft.com/office/officeart/2005/8/layout/vList3"/>
    <dgm:cxn modelId="{804811D1-C7D8-4C86-B0A9-1EC1E7086F32}" type="presParOf" srcId="{6D5D45E2-E908-46E3-B4AF-84BC3769FA86}" destId="{D9047D83-31E6-4447-A9CC-28D6D586E8D5}" srcOrd="2" destOrd="0" presId="urn:microsoft.com/office/officeart/2005/8/layout/vList3"/>
    <dgm:cxn modelId="{915BF8CC-F59B-45DC-80D6-302A39458C1B}" type="presParOf" srcId="{D9047D83-31E6-4447-A9CC-28D6D586E8D5}" destId="{1A32A6A5-5362-4A7C-BE5C-E52C9DAE26A7}" srcOrd="0" destOrd="0" presId="urn:microsoft.com/office/officeart/2005/8/layout/vList3"/>
    <dgm:cxn modelId="{71BC5CF9-CD81-43E9-A19A-19892FBBB916}" type="presParOf" srcId="{D9047D83-31E6-4447-A9CC-28D6D586E8D5}" destId="{2AA58245-41B2-4C3F-A7E3-62F5A8F8F1DC}" srcOrd="1" destOrd="0" presId="urn:microsoft.com/office/officeart/2005/8/layout/vList3"/>
    <dgm:cxn modelId="{36557880-3DE3-45BA-B5C8-737743D5B65F}" type="presParOf" srcId="{6D5D45E2-E908-46E3-B4AF-84BC3769FA86}" destId="{AA3DDF1A-78CE-4A0A-9C72-96FFA68EF3F7}" srcOrd="3" destOrd="0" presId="urn:microsoft.com/office/officeart/2005/8/layout/vList3"/>
    <dgm:cxn modelId="{FBBEDF5C-5BB2-48FF-A002-80B61248566E}" type="presParOf" srcId="{6D5D45E2-E908-46E3-B4AF-84BC3769FA86}" destId="{49EEAE6F-31C2-439A-9927-5657F9E6AC8E}" srcOrd="4" destOrd="0" presId="urn:microsoft.com/office/officeart/2005/8/layout/vList3"/>
    <dgm:cxn modelId="{4CA600C3-A0F8-41B2-9182-9B50A99E334C}" type="presParOf" srcId="{49EEAE6F-31C2-439A-9927-5657F9E6AC8E}" destId="{7C9F64FE-71ED-43F6-9CAA-BF8160EEA631}" srcOrd="0" destOrd="0" presId="urn:microsoft.com/office/officeart/2005/8/layout/vList3"/>
    <dgm:cxn modelId="{D3BA2209-2388-44C1-A545-FD7C62D879C2}" type="presParOf" srcId="{49EEAE6F-31C2-439A-9927-5657F9E6AC8E}" destId="{EB1ED7F1-A556-49F0-A5CD-7FE54C080981}" srcOrd="1" destOrd="0" presId="urn:microsoft.com/office/officeart/2005/8/layout/vList3"/>
    <dgm:cxn modelId="{76C27C53-BFC0-4EBB-B02A-38668B8B032F}" type="presParOf" srcId="{6D5D45E2-E908-46E3-B4AF-84BC3769FA86}" destId="{114D6A81-F298-4D42-8865-825E9F09E08B}" srcOrd="5" destOrd="0" presId="urn:microsoft.com/office/officeart/2005/8/layout/vList3"/>
    <dgm:cxn modelId="{9F38264C-FFF3-42AE-B4B5-81C85D04EB0C}" type="presParOf" srcId="{6D5D45E2-E908-46E3-B4AF-84BC3769FA86}" destId="{97BB1A07-9C37-41FD-8890-9DBE5719C129}" srcOrd="6" destOrd="0" presId="urn:microsoft.com/office/officeart/2005/8/layout/vList3"/>
    <dgm:cxn modelId="{0FE5344D-8D5F-4217-876D-4D1E850731D9}" type="presParOf" srcId="{97BB1A07-9C37-41FD-8890-9DBE5719C129}" destId="{1F0E56F0-DC99-4BBF-A0C7-DB51012E942E}" srcOrd="0" destOrd="0" presId="urn:microsoft.com/office/officeart/2005/8/layout/vList3"/>
    <dgm:cxn modelId="{DEE0F277-45D3-4019-A3CF-CF2D66BEA642}" type="presParOf" srcId="{97BB1A07-9C37-41FD-8890-9DBE5719C129}" destId="{59E4358C-1AB5-4F3E-BA1F-23C7DE06CA7B}" srcOrd="1" destOrd="0" presId="urn:microsoft.com/office/officeart/2005/8/layout/vList3"/>
    <dgm:cxn modelId="{EC39E373-4133-41CF-BDC8-6077ADF80C44}" type="presParOf" srcId="{6D5D45E2-E908-46E3-B4AF-84BC3769FA86}" destId="{EEB4783A-D900-43BF-BE91-1754A831D934}" srcOrd="7" destOrd="0" presId="urn:microsoft.com/office/officeart/2005/8/layout/vList3"/>
    <dgm:cxn modelId="{46197497-60E7-4A99-8B18-7B02B556FF9A}" type="presParOf" srcId="{6D5D45E2-E908-46E3-B4AF-84BC3769FA86}" destId="{BB326E4E-F7EF-492D-8C2E-D9DB9A9B53F4}" srcOrd="8" destOrd="0" presId="urn:microsoft.com/office/officeart/2005/8/layout/vList3"/>
    <dgm:cxn modelId="{901FA0EC-0052-493D-8052-E62E5C9AC86C}" type="presParOf" srcId="{BB326E4E-F7EF-492D-8C2E-D9DB9A9B53F4}" destId="{0236F9F1-C7B9-4F5B-8A4A-23407D86F7AE}" srcOrd="0" destOrd="0" presId="urn:microsoft.com/office/officeart/2005/8/layout/vList3"/>
    <dgm:cxn modelId="{AFB94628-5080-4887-8617-FF3B2F67B9CF}" type="presParOf" srcId="{BB326E4E-F7EF-492D-8C2E-D9DB9A9B53F4}" destId="{58766917-5393-4A10-832F-0502F614ED09}" srcOrd="1" destOrd="0" presId="urn:microsoft.com/office/officeart/2005/8/layout/vList3"/>
    <dgm:cxn modelId="{E12D8F12-8AA6-47D1-85A1-058B300513ED}" type="presParOf" srcId="{6D5D45E2-E908-46E3-B4AF-84BC3769FA86}" destId="{0265AC66-3F70-4B3B-B412-ECC7209825C1}" srcOrd="9" destOrd="0" presId="urn:microsoft.com/office/officeart/2005/8/layout/vList3"/>
    <dgm:cxn modelId="{ED540ABF-8AB5-4C41-A479-A96D0AAD6898}" type="presParOf" srcId="{6D5D45E2-E908-46E3-B4AF-84BC3769FA86}" destId="{45F6BA59-973D-432B-BB2A-1A102A84FCCC}" srcOrd="10" destOrd="0" presId="urn:microsoft.com/office/officeart/2005/8/layout/vList3"/>
    <dgm:cxn modelId="{02477AEA-7E7E-49B5-9429-B7CFC7BFAE32}" type="presParOf" srcId="{45F6BA59-973D-432B-BB2A-1A102A84FCCC}" destId="{F9409325-F0EC-47D4-8A4A-3C21A13972CC}" srcOrd="0" destOrd="0" presId="urn:microsoft.com/office/officeart/2005/8/layout/vList3"/>
    <dgm:cxn modelId="{E559D7A0-52D6-4CE7-862A-33574EB806DA}" type="presParOf" srcId="{45F6BA59-973D-432B-BB2A-1A102A84FCCC}" destId="{18860A39-398A-4AF4-95FA-71838B55C41D}"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CD0DCC47-A7E4-45F3-ACA4-E35FF070BFAB}" type="presOf" srcId="{D2277155-7CD8-429E-92A3-070BC4B6FFC1}" destId="{8B1675EE-BED2-4EF3-9568-5B0853C51342}" srcOrd="0" destOrd="0" presId="urn:microsoft.com/office/officeart/2008/layout/BendingPictureCaption"/>
    <dgm:cxn modelId="{BD6A40E7-12AE-464B-AE96-5B4EC26EB617}" type="presOf" srcId="{FB211FEA-9930-4344-B443-29A47751D272}" destId="{5B19C8F6-DD52-4307-A8CE-4F173E2DE0AD}"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99FBF3E9-AEC8-4089-8632-D543112D0472}" type="presOf" srcId="{1B24E11F-045B-4403-9CA7-133BD8D8BA51}" destId="{ABC80421-8623-4D0E-A177-336648430EDE}" srcOrd="0" destOrd="0" presId="urn:microsoft.com/office/officeart/2008/layout/BendingPictureCaption"/>
    <dgm:cxn modelId="{AC76042F-90D8-4ACB-AB49-1D7473964BF1}" srcId="{B97D75CE-E4E6-4E79-BFFC-E8386D4ECAD3}" destId="{1B24E11F-045B-4403-9CA7-133BD8D8BA51}" srcOrd="3" destOrd="0" parTransId="{D8056975-EE2B-4FFA-9791-9EFDE318BC7E}" sibTransId="{D33099CE-CF18-4898-996D-E37366657398}"/>
    <dgm:cxn modelId="{8FB00428-7E8D-47C6-8220-9D5DC40B4628}" type="presOf" srcId="{B97D75CE-E4E6-4E79-BFFC-E8386D4ECAD3}" destId="{EA809EA0-E7A2-424B-8DE3-289A1C1A05E4}"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A04DDE7D-3B10-4165-9582-0A89638AA1EA}" type="presOf" srcId="{A6D40319-C9D2-462A-9A75-2671C6C3E862}" destId="{CD4FFF34-2D75-4377-A792-65569EEA51AB}" srcOrd="0" destOrd="0" presId="urn:microsoft.com/office/officeart/2008/layout/BendingPictureCaption"/>
    <dgm:cxn modelId="{11B861C1-A2CE-4264-971D-AD9E8F313EE4}" type="presOf" srcId="{4F04BE4F-0952-4D79-9196-982329D73D80}" destId="{55844B29-3120-439E-A352-FBFD281D4B33}" srcOrd="0" destOrd="0" presId="urn:microsoft.com/office/officeart/2008/layout/BendingPictureCaption"/>
    <dgm:cxn modelId="{8E50005E-87F3-47AC-8CBB-94A8E24DC30B}" type="presOf" srcId="{3CF34ADD-2DF3-4721-B8A3-43F7D7EEA033}" destId="{E2476A07-DBB3-4123-836F-FD94842550FA}"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64A51D74-160A-4D49-AF32-36300910639D}" type="presOf" srcId="{530279CD-E206-4844-9E3E-2250A670F535}" destId="{A2C62E17-5516-455F-9B56-E901C6E32E7E}" srcOrd="0" destOrd="0" presId="urn:microsoft.com/office/officeart/2008/layout/BendingPictureCaption"/>
    <dgm:cxn modelId="{0F3ADDAF-95D0-4381-8E81-E3654C065074}" srcId="{B97D75CE-E4E6-4E79-BFFC-E8386D4ECAD3}" destId="{4F04BE4F-0952-4D79-9196-982329D73D80}" srcOrd="2" destOrd="0" parTransId="{D36F9147-C9C4-40F7-8493-FC7307C0271A}" sibTransId="{D1934442-1A7B-4116-A21B-AB3A65DC7DDC}"/>
    <dgm:cxn modelId="{B2314E83-02A6-48B3-98A0-873197243BDB}" srcId="{B97D75CE-E4E6-4E79-BFFC-E8386D4ECAD3}" destId="{D2277155-7CD8-429E-92A3-070BC4B6FFC1}" srcOrd="5" destOrd="0" parTransId="{F1389F76-9F93-4BB3-B94A-2F557DEF798D}" sibTransId="{0410E843-5572-499C-9D1B-7DD8CCC882DE}"/>
    <dgm:cxn modelId="{B88E0B02-499A-4CB6-9664-8CD2032C1E97}" type="presOf" srcId="{87B2F130-B8EA-4CA7-829A-E7D1C799CEFA}" destId="{54D40691-F3DD-48E6-91A0-B4CE2ACA84A7}"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16192EE5-714B-439A-9A39-44B644671DE7}" type="presParOf" srcId="{EA809EA0-E7A2-424B-8DE3-289A1C1A05E4}" destId="{F064B035-9B20-4AF4-9218-D4D424EDEC20}" srcOrd="0" destOrd="0" presId="urn:microsoft.com/office/officeart/2008/layout/BendingPictureCaption"/>
    <dgm:cxn modelId="{E7D22160-2A63-4454-843C-62E63FEDF1C1}" type="presParOf" srcId="{F064B035-9B20-4AF4-9218-D4D424EDEC20}" destId="{F3FF1969-8B6D-4FBF-BE7B-06F9FE8F8120}" srcOrd="0" destOrd="0" presId="urn:microsoft.com/office/officeart/2008/layout/BendingPictureCaption"/>
    <dgm:cxn modelId="{E85D0857-B489-4F30-9086-E99912DCDEBC}" type="presParOf" srcId="{F064B035-9B20-4AF4-9218-D4D424EDEC20}" destId="{CD4FFF34-2D75-4377-A792-65569EEA51AB}" srcOrd="1" destOrd="0" presId="urn:microsoft.com/office/officeart/2008/layout/BendingPictureCaption"/>
    <dgm:cxn modelId="{4A2AC14D-548F-4987-A079-6823994B0EE8}" type="presParOf" srcId="{EA809EA0-E7A2-424B-8DE3-289A1C1A05E4}" destId="{3114F950-D520-46DA-A0EB-A51BACA44383}" srcOrd="1" destOrd="0" presId="urn:microsoft.com/office/officeart/2008/layout/BendingPictureCaption"/>
    <dgm:cxn modelId="{189A9CCC-3CCB-4CC4-A696-E2810D0DBE9B}" type="presParOf" srcId="{EA809EA0-E7A2-424B-8DE3-289A1C1A05E4}" destId="{07B323F6-C1CB-4A57-A746-586EAD1525C0}" srcOrd="2" destOrd="0" presId="urn:microsoft.com/office/officeart/2008/layout/BendingPictureCaption"/>
    <dgm:cxn modelId="{9FFCE0F0-71A9-4CC3-AF1F-261F741D8DDB}" type="presParOf" srcId="{07B323F6-C1CB-4A57-A746-586EAD1525C0}" destId="{2D194E85-5E24-44FE-9077-56051D8D316B}" srcOrd="0" destOrd="0" presId="urn:microsoft.com/office/officeart/2008/layout/BendingPictureCaption"/>
    <dgm:cxn modelId="{7CC9C635-2717-4A76-AE45-D21C47C20DAA}" type="presParOf" srcId="{07B323F6-C1CB-4A57-A746-586EAD1525C0}" destId="{54D40691-F3DD-48E6-91A0-B4CE2ACA84A7}" srcOrd="1" destOrd="0" presId="urn:microsoft.com/office/officeart/2008/layout/BendingPictureCaption"/>
    <dgm:cxn modelId="{9F344572-770A-4326-A6AF-8C44C5CE7E5C}" type="presParOf" srcId="{EA809EA0-E7A2-424B-8DE3-289A1C1A05E4}" destId="{34B92C8F-6675-4352-A373-7598C8FBCE48}" srcOrd="3" destOrd="0" presId="urn:microsoft.com/office/officeart/2008/layout/BendingPictureCaption"/>
    <dgm:cxn modelId="{9BCF96A5-F39B-450E-B62C-F432BFEEAA69}" type="presParOf" srcId="{EA809EA0-E7A2-424B-8DE3-289A1C1A05E4}" destId="{755FC3C0-81B7-418C-B534-AD118A3D52F5}" srcOrd="4" destOrd="0" presId="urn:microsoft.com/office/officeart/2008/layout/BendingPictureCaption"/>
    <dgm:cxn modelId="{98C9DAF7-E5FA-40AE-8A20-DA033ED71898}" type="presParOf" srcId="{755FC3C0-81B7-418C-B534-AD118A3D52F5}" destId="{724F078D-0DB9-47AA-8B95-7A5FB945B92D}" srcOrd="0" destOrd="0" presId="urn:microsoft.com/office/officeart/2008/layout/BendingPictureCaption"/>
    <dgm:cxn modelId="{C7A8A074-2603-4964-8049-00E228B39653}" type="presParOf" srcId="{755FC3C0-81B7-418C-B534-AD118A3D52F5}" destId="{55844B29-3120-439E-A352-FBFD281D4B33}" srcOrd="1" destOrd="0" presId="urn:microsoft.com/office/officeart/2008/layout/BendingPictureCaption"/>
    <dgm:cxn modelId="{18D4CC47-24B7-4A3A-B52C-AD04A76B9ED2}" type="presParOf" srcId="{EA809EA0-E7A2-424B-8DE3-289A1C1A05E4}" destId="{41FE125E-C350-4E04-8448-D9CA002E1FD2}" srcOrd="5" destOrd="0" presId="urn:microsoft.com/office/officeart/2008/layout/BendingPictureCaption"/>
    <dgm:cxn modelId="{3EFCF0A0-ADFC-4143-8509-25D14DEE01C5}" type="presParOf" srcId="{EA809EA0-E7A2-424B-8DE3-289A1C1A05E4}" destId="{71E744AF-43CA-4825-A053-C92CC972D803}" srcOrd="6" destOrd="0" presId="urn:microsoft.com/office/officeart/2008/layout/BendingPictureCaption"/>
    <dgm:cxn modelId="{9D6D413E-DC30-450F-A3DF-6C624F1F7A7C}" type="presParOf" srcId="{71E744AF-43CA-4825-A053-C92CC972D803}" destId="{D2F44280-A7F0-4AD9-AD5D-D096A6760FD5}" srcOrd="0" destOrd="0" presId="urn:microsoft.com/office/officeart/2008/layout/BendingPictureCaption"/>
    <dgm:cxn modelId="{6CF061E5-D061-460D-917D-30B996A520E4}" type="presParOf" srcId="{71E744AF-43CA-4825-A053-C92CC972D803}" destId="{ABC80421-8623-4D0E-A177-336648430EDE}" srcOrd="1" destOrd="0" presId="urn:microsoft.com/office/officeart/2008/layout/BendingPictureCaption"/>
    <dgm:cxn modelId="{BAD01F76-08C4-4C6C-8D1F-FC599C3D6064}" type="presParOf" srcId="{EA809EA0-E7A2-424B-8DE3-289A1C1A05E4}" destId="{A432EAE1-BD7F-4447-A139-BCA8A66F11A4}" srcOrd="7" destOrd="0" presId="urn:microsoft.com/office/officeart/2008/layout/BendingPictureCaption"/>
    <dgm:cxn modelId="{82F98555-5D29-4894-BBB5-C5C4131D3A49}" type="presParOf" srcId="{EA809EA0-E7A2-424B-8DE3-289A1C1A05E4}" destId="{1AC0CD6E-22EE-416A-828A-3370DB8C1623}" srcOrd="8" destOrd="0" presId="urn:microsoft.com/office/officeart/2008/layout/BendingPictureCaption"/>
    <dgm:cxn modelId="{4DBF5984-57B2-4412-A480-DBB28DFEE484}" type="presParOf" srcId="{1AC0CD6E-22EE-416A-828A-3370DB8C1623}" destId="{EE0E96EB-ADEB-4290-9DA6-66033D3C480C}" srcOrd="0" destOrd="0" presId="urn:microsoft.com/office/officeart/2008/layout/BendingPictureCaption"/>
    <dgm:cxn modelId="{D8A56A5F-4AE3-42B4-9DE5-BE1A4CD89BBD}" type="presParOf" srcId="{1AC0CD6E-22EE-416A-828A-3370DB8C1623}" destId="{A2C62E17-5516-455F-9B56-E901C6E32E7E}" srcOrd="1" destOrd="0" presId="urn:microsoft.com/office/officeart/2008/layout/BendingPictureCaption"/>
    <dgm:cxn modelId="{013A3A8E-B140-427C-B4F5-47706623BE91}" type="presParOf" srcId="{EA809EA0-E7A2-424B-8DE3-289A1C1A05E4}" destId="{6C16C015-E100-4FE3-8058-F202F4B2E80D}" srcOrd="9" destOrd="0" presId="urn:microsoft.com/office/officeart/2008/layout/BendingPictureCaption"/>
    <dgm:cxn modelId="{61241ED3-CD67-4BB5-B2D9-1CAE777F2C23}" type="presParOf" srcId="{EA809EA0-E7A2-424B-8DE3-289A1C1A05E4}" destId="{D4B55366-33C9-4B1B-93D0-0ED5B9FEEB28}" srcOrd="10" destOrd="0" presId="urn:microsoft.com/office/officeart/2008/layout/BendingPictureCaption"/>
    <dgm:cxn modelId="{C3A3F907-AE84-40C4-9D62-7A70A76C4AEF}" type="presParOf" srcId="{D4B55366-33C9-4B1B-93D0-0ED5B9FEEB28}" destId="{582DDB7F-B05F-4C23-807F-7F2F2A06D706}" srcOrd="0" destOrd="0" presId="urn:microsoft.com/office/officeart/2008/layout/BendingPictureCaption"/>
    <dgm:cxn modelId="{CA559E90-0939-46D4-BE36-046DE5602C2C}" type="presParOf" srcId="{D4B55366-33C9-4B1B-93D0-0ED5B9FEEB28}" destId="{8B1675EE-BED2-4EF3-9568-5B0853C51342}" srcOrd="1" destOrd="0" presId="urn:microsoft.com/office/officeart/2008/layout/BendingPictureCaption"/>
    <dgm:cxn modelId="{4A302FFD-5BE6-4D5C-9116-B1D7EADB414C}" type="presParOf" srcId="{EA809EA0-E7A2-424B-8DE3-289A1C1A05E4}" destId="{E50FBE20-A621-4750-9AA4-2C32E76DF8C8}" srcOrd="11" destOrd="0" presId="urn:microsoft.com/office/officeart/2008/layout/BendingPictureCaption"/>
    <dgm:cxn modelId="{2CA7795E-0622-4F28-9003-9C9DC94BFCA5}" type="presParOf" srcId="{EA809EA0-E7A2-424B-8DE3-289A1C1A05E4}" destId="{115054C6-6FF3-4694-8565-E86FDE7EEB26}" srcOrd="12" destOrd="0" presId="urn:microsoft.com/office/officeart/2008/layout/BendingPictureCaption"/>
    <dgm:cxn modelId="{7C09F335-8A82-43EE-A2A5-CBD84F277561}" type="presParOf" srcId="{115054C6-6FF3-4694-8565-E86FDE7EEB26}" destId="{094B13C2-7413-4FA8-9B85-9F5467AC3992}" srcOrd="0" destOrd="0" presId="urn:microsoft.com/office/officeart/2008/layout/BendingPictureCaption"/>
    <dgm:cxn modelId="{61C3324E-1106-4C2F-BE96-33BF13EB5556}" type="presParOf" srcId="{115054C6-6FF3-4694-8565-E86FDE7EEB26}" destId="{E2476A07-DBB3-4123-836F-FD94842550FA}" srcOrd="1" destOrd="0" presId="urn:microsoft.com/office/officeart/2008/layout/BendingPictureCaption"/>
    <dgm:cxn modelId="{6CFB7E13-739B-4521-9B73-FC62A034EC63}" type="presParOf" srcId="{EA809EA0-E7A2-424B-8DE3-289A1C1A05E4}" destId="{61ACC544-7DF9-4CA0-A50E-0376121A78EC}" srcOrd="13" destOrd="0" presId="urn:microsoft.com/office/officeart/2008/layout/BendingPictureCaption"/>
    <dgm:cxn modelId="{41E092E2-CE88-486D-9EF0-4FD305F15026}" type="presParOf" srcId="{EA809EA0-E7A2-424B-8DE3-289A1C1A05E4}" destId="{784450F5-ED80-463F-BF22-0CEDF6068E83}" srcOrd="14" destOrd="0" presId="urn:microsoft.com/office/officeart/2008/layout/BendingPictureCaption"/>
    <dgm:cxn modelId="{5BDE875E-9DA5-4F66-A711-6F847333A008}" type="presParOf" srcId="{784450F5-ED80-463F-BF22-0CEDF6068E83}" destId="{119F6272-C406-4015-8B33-22801C564687}" srcOrd="0" destOrd="0" presId="urn:microsoft.com/office/officeart/2008/layout/BendingPictureCaption"/>
    <dgm:cxn modelId="{3909E905-59D5-4513-BA95-1B1E347EFF2F}"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B7E7187-E622-4730-B914-3E1C10137417}" type="doc">
      <dgm:prSet loTypeId="urn:microsoft.com/office/officeart/2005/8/layout/lProcess2" loCatId="relationship" qsTypeId="urn:microsoft.com/office/officeart/2005/8/quickstyle/simple2" qsCatId="simple" csTypeId="urn:microsoft.com/office/officeart/2005/8/colors/colorful1" csCatId="colorful" phldr="1"/>
      <dgm:spPr/>
      <dgm:t>
        <a:bodyPr/>
        <a:lstStyle/>
        <a:p>
          <a:endParaRPr lang="en-US"/>
        </a:p>
      </dgm:t>
    </dgm:pt>
    <dgm:pt modelId="{AB3D9F7A-A50F-43D6-8835-46F3C6363060}">
      <dgm:prSet phldrT="[Text]" custT="1"/>
      <dgm:spPr/>
      <dgm:t>
        <a:bodyPr/>
        <a:lstStyle/>
        <a:p>
          <a:r>
            <a:rPr lang="en-US" sz="3200" dirty="0" smtClean="0">
              <a:latin typeface="Franklin Gothic Medium Cond" panose="020B0606030402020204" pitchFamily="34" charset="0"/>
            </a:rPr>
            <a:t>Iran</a:t>
          </a:r>
          <a:endParaRPr lang="en-US" sz="3200" dirty="0">
            <a:latin typeface="Franklin Gothic Medium Cond" panose="020B0606030402020204" pitchFamily="34" charset="0"/>
          </a:endParaRPr>
        </a:p>
      </dgm:t>
    </dgm:pt>
    <dgm:pt modelId="{1017D702-2437-4AD3-986A-C74EB3372D89}" type="parTrans" cxnId="{5F7A819E-AADE-4A47-B18D-98B424B8E271}">
      <dgm:prSet/>
      <dgm:spPr/>
      <dgm:t>
        <a:bodyPr/>
        <a:lstStyle/>
        <a:p>
          <a:endParaRPr lang="en-US"/>
        </a:p>
      </dgm:t>
    </dgm:pt>
    <dgm:pt modelId="{5CD4D742-633D-4DFE-8017-A96130862958}" type="sibTrans" cxnId="{5F7A819E-AADE-4A47-B18D-98B424B8E271}">
      <dgm:prSet/>
      <dgm:spPr/>
      <dgm:t>
        <a:bodyPr/>
        <a:lstStyle/>
        <a:p>
          <a:endParaRPr lang="en-US"/>
        </a:p>
      </dgm:t>
    </dgm:pt>
    <dgm:pt modelId="{02EEFAC0-B2B2-4055-AF11-38C044162B30}">
      <dgm:prSet phldrT="[Text]" custT="1"/>
      <dgm:spPr/>
      <dgm:t>
        <a:bodyPr/>
        <a:lstStyle/>
        <a:p>
          <a:r>
            <a:rPr lang="en-US" sz="3200" dirty="0" smtClean="0">
              <a:latin typeface="Franklin Gothic Medium Cond" panose="020B0606030402020204" pitchFamily="34" charset="0"/>
            </a:rPr>
            <a:t>Oil ▼ = Arab spring</a:t>
          </a:r>
          <a:endParaRPr lang="en-US" sz="3200" dirty="0">
            <a:latin typeface="Franklin Gothic Medium Cond" panose="020B0606030402020204" pitchFamily="34" charset="0"/>
          </a:endParaRPr>
        </a:p>
      </dgm:t>
    </dgm:pt>
    <dgm:pt modelId="{16E7FE3F-9D85-4E34-A997-6500588FD6D1}" type="parTrans" cxnId="{780D5A3C-D0CF-4CA2-8075-92D65B98C111}">
      <dgm:prSet/>
      <dgm:spPr/>
      <dgm:t>
        <a:bodyPr/>
        <a:lstStyle/>
        <a:p>
          <a:endParaRPr lang="en-US"/>
        </a:p>
      </dgm:t>
    </dgm:pt>
    <dgm:pt modelId="{9BAB8FB5-1A87-47DA-BAFB-F204ADEB3C71}" type="sibTrans" cxnId="{780D5A3C-D0CF-4CA2-8075-92D65B98C111}">
      <dgm:prSet/>
      <dgm:spPr/>
      <dgm:t>
        <a:bodyPr/>
        <a:lstStyle/>
        <a:p>
          <a:endParaRPr lang="en-US"/>
        </a:p>
      </dgm:t>
    </dgm:pt>
    <dgm:pt modelId="{69E4FA7B-E9C0-4C34-8AB8-690BF6187A69}">
      <dgm:prSet phldrT="[Text]" custT="1"/>
      <dgm:spPr/>
      <dgm:t>
        <a:bodyPr/>
        <a:lstStyle/>
        <a:p>
          <a:r>
            <a:rPr lang="en-US" sz="3200" dirty="0" smtClean="0">
              <a:latin typeface="Franklin Gothic Medium Cond" panose="020B0606030402020204" pitchFamily="34" charset="0"/>
            </a:rPr>
            <a:t>Israel attack</a:t>
          </a:r>
          <a:endParaRPr lang="en-US" sz="3200" dirty="0">
            <a:latin typeface="Franklin Gothic Medium Cond" panose="020B0606030402020204" pitchFamily="34" charset="0"/>
          </a:endParaRPr>
        </a:p>
      </dgm:t>
    </dgm:pt>
    <dgm:pt modelId="{1405B6EA-B6C1-401B-B190-F0F5A5009851}" type="parTrans" cxnId="{B12EED1D-5271-4737-AA63-F5233111A85B}">
      <dgm:prSet/>
      <dgm:spPr/>
      <dgm:t>
        <a:bodyPr/>
        <a:lstStyle/>
        <a:p>
          <a:endParaRPr lang="en-US"/>
        </a:p>
      </dgm:t>
    </dgm:pt>
    <dgm:pt modelId="{583F6575-6F1C-4A30-B987-5B8DC0E5D449}" type="sibTrans" cxnId="{B12EED1D-5271-4737-AA63-F5233111A85B}">
      <dgm:prSet/>
      <dgm:spPr/>
      <dgm:t>
        <a:bodyPr/>
        <a:lstStyle/>
        <a:p>
          <a:endParaRPr lang="en-US"/>
        </a:p>
      </dgm:t>
    </dgm:pt>
    <dgm:pt modelId="{137537AF-257E-4281-905F-E3A9BE910AB4}">
      <dgm:prSet phldrT="[Text]" custT="1"/>
      <dgm:spPr/>
      <dgm:t>
        <a:bodyPr/>
        <a:lstStyle/>
        <a:p>
          <a:r>
            <a:rPr lang="en-US" sz="3200" dirty="0" smtClean="0">
              <a:latin typeface="Franklin Gothic Medium Cond" panose="020B0606030402020204" pitchFamily="34" charset="0"/>
            </a:rPr>
            <a:t>West</a:t>
          </a:r>
          <a:endParaRPr lang="en-US" sz="3200" dirty="0">
            <a:latin typeface="Franklin Gothic Medium Cond" panose="020B0606030402020204" pitchFamily="34" charset="0"/>
          </a:endParaRPr>
        </a:p>
      </dgm:t>
    </dgm:pt>
    <dgm:pt modelId="{9FEF0333-9F2C-418E-AFC2-248C22EA193F}" type="parTrans" cxnId="{6767E618-5548-42BE-80B9-D508D074EC73}">
      <dgm:prSet/>
      <dgm:spPr/>
      <dgm:t>
        <a:bodyPr/>
        <a:lstStyle/>
        <a:p>
          <a:endParaRPr lang="en-US"/>
        </a:p>
      </dgm:t>
    </dgm:pt>
    <dgm:pt modelId="{470284F9-0F10-4729-BD74-8B474A96D5F7}" type="sibTrans" cxnId="{6767E618-5548-42BE-80B9-D508D074EC73}">
      <dgm:prSet/>
      <dgm:spPr/>
      <dgm:t>
        <a:bodyPr/>
        <a:lstStyle/>
        <a:p>
          <a:endParaRPr lang="en-US"/>
        </a:p>
      </dgm:t>
    </dgm:pt>
    <dgm:pt modelId="{C439C862-9658-4E94-8B09-C5ECFA781ECC}">
      <dgm:prSet phldrT="[Text]" custT="1"/>
      <dgm:spPr/>
      <dgm:t>
        <a:bodyPr/>
        <a:lstStyle/>
        <a:p>
          <a:r>
            <a:rPr lang="en-US" sz="3200" dirty="0" smtClean="0">
              <a:latin typeface="Franklin Gothic Medium Cond" panose="020B0606030402020204" pitchFamily="34" charset="0"/>
            </a:rPr>
            <a:t>Post Iraq</a:t>
          </a:r>
          <a:endParaRPr lang="en-US" sz="3200" dirty="0">
            <a:latin typeface="Franklin Gothic Medium Cond" panose="020B0606030402020204" pitchFamily="34" charset="0"/>
          </a:endParaRPr>
        </a:p>
      </dgm:t>
    </dgm:pt>
    <dgm:pt modelId="{AFED410F-36DE-41C6-AC19-F88EDF1A3003}" type="parTrans" cxnId="{2CA6D424-E6A5-460D-9E3C-CC4E9BC28DBC}">
      <dgm:prSet/>
      <dgm:spPr/>
      <dgm:t>
        <a:bodyPr/>
        <a:lstStyle/>
        <a:p>
          <a:endParaRPr lang="en-US"/>
        </a:p>
      </dgm:t>
    </dgm:pt>
    <dgm:pt modelId="{E79A79C5-1546-4FA8-9F0E-71B0B68F03A7}" type="sibTrans" cxnId="{2CA6D424-E6A5-460D-9E3C-CC4E9BC28DBC}">
      <dgm:prSet/>
      <dgm:spPr/>
      <dgm:t>
        <a:bodyPr/>
        <a:lstStyle/>
        <a:p>
          <a:endParaRPr lang="en-US"/>
        </a:p>
      </dgm:t>
    </dgm:pt>
    <dgm:pt modelId="{523AD754-F0AC-4562-A287-617E99E029F5}">
      <dgm:prSet phldrT="[Text]" custT="1"/>
      <dgm:spPr/>
      <dgm:t>
        <a:bodyPr/>
        <a:lstStyle/>
        <a:p>
          <a:r>
            <a:rPr lang="en-US" sz="3200" dirty="0" err="1" smtClean="0">
              <a:latin typeface="Franklin Gothic Medium Cond" panose="020B0606030402020204" pitchFamily="34" charset="0"/>
            </a:rPr>
            <a:t>Stuxnet</a:t>
          </a:r>
          <a:endParaRPr lang="en-US" sz="3200" dirty="0">
            <a:latin typeface="Franklin Gothic Medium Cond" panose="020B0606030402020204" pitchFamily="34" charset="0"/>
          </a:endParaRPr>
        </a:p>
      </dgm:t>
    </dgm:pt>
    <dgm:pt modelId="{EEE729AE-8EE9-49A2-A09F-D87F4E7E6F76}" type="parTrans" cxnId="{79E10D0B-B962-400E-B121-3EA9BF38EB24}">
      <dgm:prSet/>
      <dgm:spPr/>
      <dgm:t>
        <a:bodyPr/>
        <a:lstStyle/>
        <a:p>
          <a:endParaRPr lang="en-US"/>
        </a:p>
      </dgm:t>
    </dgm:pt>
    <dgm:pt modelId="{CE6E92CC-6AC8-45DF-AC5A-9B96FADAA3EA}" type="sibTrans" cxnId="{79E10D0B-B962-400E-B121-3EA9BF38EB24}">
      <dgm:prSet/>
      <dgm:spPr/>
      <dgm:t>
        <a:bodyPr/>
        <a:lstStyle/>
        <a:p>
          <a:endParaRPr lang="en-US"/>
        </a:p>
      </dgm:t>
    </dgm:pt>
    <dgm:pt modelId="{10D2FEF4-B38F-48E9-A45F-E8784FD5F21D}">
      <dgm:prSet phldrT="[Text]" custT="1"/>
      <dgm:spPr/>
      <dgm:t>
        <a:bodyPr/>
        <a:lstStyle/>
        <a:p>
          <a:r>
            <a:rPr lang="en-US" sz="3200" dirty="0" smtClean="0">
              <a:latin typeface="Franklin Gothic Medium Cond" panose="020B0606030402020204" pitchFamily="34" charset="0"/>
            </a:rPr>
            <a:t>Sanction gone AIIB</a:t>
          </a:r>
          <a:endParaRPr lang="en-US" sz="3200" dirty="0">
            <a:latin typeface="Franklin Gothic Medium Cond" panose="020B0606030402020204" pitchFamily="34" charset="0"/>
          </a:endParaRPr>
        </a:p>
      </dgm:t>
    </dgm:pt>
    <dgm:pt modelId="{D5C73FB1-4CD1-44EA-9B33-09B371C701DD}" type="parTrans" cxnId="{4803A5A8-E470-4E96-9FBA-3559FB85F279}">
      <dgm:prSet/>
      <dgm:spPr/>
      <dgm:t>
        <a:bodyPr/>
        <a:lstStyle/>
        <a:p>
          <a:endParaRPr lang="en-US"/>
        </a:p>
      </dgm:t>
    </dgm:pt>
    <dgm:pt modelId="{52F041A1-504B-47A7-B636-81B60056F8CF}" type="sibTrans" cxnId="{4803A5A8-E470-4E96-9FBA-3559FB85F279}">
      <dgm:prSet/>
      <dgm:spPr/>
      <dgm:t>
        <a:bodyPr/>
        <a:lstStyle/>
        <a:p>
          <a:endParaRPr lang="en-US"/>
        </a:p>
      </dgm:t>
    </dgm:pt>
    <dgm:pt modelId="{740FAD9E-4ACD-4AED-8B55-75D3CF3C9E5D}">
      <dgm:prSet phldrT="[Text]" custT="1"/>
      <dgm:spPr/>
      <dgm:t>
        <a:bodyPr/>
        <a:lstStyle/>
        <a:p>
          <a:r>
            <a:rPr lang="en-US" sz="3200" dirty="0" smtClean="0">
              <a:latin typeface="Franklin Gothic Medium Cond" panose="020B0606030402020204" pitchFamily="34" charset="0"/>
            </a:rPr>
            <a:t>3 months enough to make bomb</a:t>
          </a:r>
          <a:endParaRPr lang="en-US" sz="3200" dirty="0">
            <a:latin typeface="Franklin Gothic Medium Cond" panose="020B0606030402020204" pitchFamily="34" charset="0"/>
          </a:endParaRPr>
        </a:p>
      </dgm:t>
    </dgm:pt>
    <dgm:pt modelId="{E250E6D5-A3F1-47B3-8A86-2F0D72E9B955}" type="parTrans" cxnId="{96DBC63D-1D9F-43E1-ABF6-AF4E7EDE66DF}">
      <dgm:prSet/>
      <dgm:spPr/>
      <dgm:t>
        <a:bodyPr/>
        <a:lstStyle/>
        <a:p>
          <a:endParaRPr lang="en-US"/>
        </a:p>
      </dgm:t>
    </dgm:pt>
    <dgm:pt modelId="{36F4461F-4D41-4364-9C8F-FEC18A4049F8}" type="sibTrans" cxnId="{96DBC63D-1D9F-43E1-ABF6-AF4E7EDE66DF}">
      <dgm:prSet/>
      <dgm:spPr/>
      <dgm:t>
        <a:bodyPr/>
        <a:lstStyle/>
        <a:p>
          <a:endParaRPr lang="en-US"/>
        </a:p>
      </dgm:t>
    </dgm:pt>
    <dgm:pt modelId="{8C44199C-E4A4-4974-845D-19BD5ED9A2D1}" type="pres">
      <dgm:prSet presAssocID="{CB7E7187-E622-4730-B914-3E1C10137417}" presName="theList" presStyleCnt="0">
        <dgm:presLayoutVars>
          <dgm:dir/>
          <dgm:animLvl val="lvl"/>
          <dgm:resizeHandles val="exact"/>
        </dgm:presLayoutVars>
      </dgm:prSet>
      <dgm:spPr/>
      <dgm:t>
        <a:bodyPr/>
        <a:lstStyle/>
        <a:p>
          <a:endParaRPr lang="en-US"/>
        </a:p>
      </dgm:t>
    </dgm:pt>
    <dgm:pt modelId="{57469103-1E42-4A98-BFC4-412E28A46F8E}" type="pres">
      <dgm:prSet presAssocID="{AB3D9F7A-A50F-43D6-8835-46F3C6363060}" presName="compNode" presStyleCnt="0"/>
      <dgm:spPr/>
      <dgm:t>
        <a:bodyPr/>
        <a:lstStyle/>
        <a:p>
          <a:endParaRPr lang="en-US"/>
        </a:p>
      </dgm:t>
    </dgm:pt>
    <dgm:pt modelId="{5762286A-6414-468D-8DA0-8A95D583BA7A}" type="pres">
      <dgm:prSet presAssocID="{AB3D9F7A-A50F-43D6-8835-46F3C6363060}" presName="aNode" presStyleLbl="bgShp" presStyleIdx="0" presStyleCnt="2"/>
      <dgm:spPr/>
      <dgm:t>
        <a:bodyPr/>
        <a:lstStyle/>
        <a:p>
          <a:endParaRPr lang="en-US"/>
        </a:p>
      </dgm:t>
    </dgm:pt>
    <dgm:pt modelId="{5D6E2E3C-B88A-42F7-BBC8-2111720762D0}" type="pres">
      <dgm:prSet presAssocID="{AB3D9F7A-A50F-43D6-8835-46F3C6363060}" presName="textNode" presStyleLbl="bgShp" presStyleIdx="0" presStyleCnt="2"/>
      <dgm:spPr/>
      <dgm:t>
        <a:bodyPr/>
        <a:lstStyle/>
        <a:p>
          <a:endParaRPr lang="en-US"/>
        </a:p>
      </dgm:t>
    </dgm:pt>
    <dgm:pt modelId="{AC937376-3858-42C1-AB11-8835A4ED7569}" type="pres">
      <dgm:prSet presAssocID="{AB3D9F7A-A50F-43D6-8835-46F3C6363060}" presName="compChildNode" presStyleCnt="0"/>
      <dgm:spPr/>
      <dgm:t>
        <a:bodyPr/>
        <a:lstStyle/>
        <a:p>
          <a:endParaRPr lang="en-US"/>
        </a:p>
      </dgm:t>
    </dgm:pt>
    <dgm:pt modelId="{2690AD88-1CF3-4140-BA59-91450D466AB4}" type="pres">
      <dgm:prSet presAssocID="{AB3D9F7A-A50F-43D6-8835-46F3C6363060}" presName="theInnerList" presStyleCnt="0"/>
      <dgm:spPr/>
      <dgm:t>
        <a:bodyPr/>
        <a:lstStyle/>
        <a:p>
          <a:endParaRPr lang="en-US"/>
        </a:p>
      </dgm:t>
    </dgm:pt>
    <dgm:pt modelId="{4A69124B-ADA7-4162-B3D1-D6157FD381CB}" type="pres">
      <dgm:prSet presAssocID="{02EEFAC0-B2B2-4055-AF11-38C044162B30}" presName="childNode" presStyleLbl="node1" presStyleIdx="0" presStyleCnt="6">
        <dgm:presLayoutVars>
          <dgm:bulletEnabled val="1"/>
        </dgm:presLayoutVars>
      </dgm:prSet>
      <dgm:spPr/>
      <dgm:t>
        <a:bodyPr/>
        <a:lstStyle/>
        <a:p>
          <a:endParaRPr lang="en-US"/>
        </a:p>
      </dgm:t>
    </dgm:pt>
    <dgm:pt modelId="{160D40D5-FFAF-4A76-83F5-91160A01C1D1}" type="pres">
      <dgm:prSet presAssocID="{02EEFAC0-B2B2-4055-AF11-38C044162B30}" presName="aSpace2" presStyleCnt="0"/>
      <dgm:spPr/>
      <dgm:t>
        <a:bodyPr/>
        <a:lstStyle/>
        <a:p>
          <a:endParaRPr lang="en-US"/>
        </a:p>
      </dgm:t>
    </dgm:pt>
    <dgm:pt modelId="{C2D03E9E-A1C6-41B3-852A-7AFA2E8F0D99}" type="pres">
      <dgm:prSet presAssocID="{10D2FEF4-B38F-48E9-A45F-E8784FD5F21D}" presName="childNode" presStyleLbl="node1" presStyleIdx="1" presStyleCnt="6">
        <dgm:presLayoutVars>
          <dgm:bulletEnabled val="1"/>
        </dgm:presLayoutVars>
      </dgm:prSet>
      <dgm:spPr/>
      <dgm:t>
        <a:bodyPr/>
        <a:lstStyle/>
        <a:p>
          <a:endParaRPr lang="en-US"/>
        </a:p>
      </dgm:t>
    </dgm:pt>
    <dgm:pt modelId="{A3216D6C-223A-4FF4-BF3A-D21DDD508C85}" type="pres">
      <dgm:prSet presAssocID="{10D2FEF4-B38F-48E9-A45F-E8784FD5F21D}" presName="aSpace2" presStyleCnt="0"/>
      <dgm:spPr/>
      <dgm:t>
        <a:bodyPr/>
        <a:lstStyle/>
        <a:p>
          <a:endParaRPr lang="en-US"/>
        </a:p>
      </dgm:t>
    </dgm:pt>
    <dgm:pt modelId="{3589053C-EC66-4555-9910-519CE12334B6}" type="pres">
      <dgm:prSet presAssocID="{69E4FA7B-E9C0-4C34-8AB8-690BF6187A69}" presName="childNode" presStyleLbl="node1" presStyleIdx="2" presStyleCnt="6">
        <dgm:presLayoutVars>
          <dgm:bulletEnabled val="1"/>
        </dgm:presLayoutVars>
      </dgm:prSet>
      <dgm:spPr/>
      <dgm:t>
        <a:bodyPr/>
        <a:lstStyle/>
        <a:p>
          <a:endParaRPr lang="en-US"/>
        </a:p>
      </dgm:t>
    </dgm:pt>
    <dgm:pt modelId="{29C754F2-AB09-47AB-8010-2D78B28D16E1}" type="pres">
      <dgm:prSet presAssocID="{AB3D9F7A-A50F-43D6-8835-46F3C6363060}" presName="aSpace" presStyleCnt="0"/>
      <dgm:spPr/>
      <dgm:t>
        <a:bodyPr/>
        <a:lstStyle/>
        <a:p>
          <a:endParaRPr lang="en-US"/>
        </a:p>
      </dgm:t>
    </dgm:pt>
    <dgm:pt modelId="{FD100997-11F4-4956-8D01-C91E836A67BE}" type="pres">
      <dgm:prSet presAssocID="{137537AF-257E-4281-905F-E3A9BE910AB4}" presName="compNode" presStyleCnt="0"/>
      <dgm:spPr/>
      <dgm:t>
        <a:bodyPr/>
        <a:lstStyle/>
        <a:p>
          <a:endParaRPr lang="en-US"/>
        </a:p>
      </dgm:t>
    </dgm:pt>
    <dgm:pt modelId="{021B298D-0431-4B52-8A4E-2E11BEBF5A16}" type="pres">
      <dgm:prSet presAssocID="{137537AF-257E-4281-905F-E3A9BE910AB4}" presName="aNode" presStyleLbl="bgShp" presStyleIdx="1" presStyleCnt="2"/>
      <dgm:spPr/>
      <dgm:t>
        <a:bodyPr/>
        <a:lstStyle/>
        <a:p>
          <a:endParaRPr lang="en-US"/>
        </a:p>
      </dgm:t>
    </dgm:pt>
    <dgm:pt modelId="{AEEDE43A-62F1-4A9C-8076-56D7DCB6512D}" type="pres">
      <dgm:prSet presAssocID="{137537AF-257E-4281-905F-E3A9BE910AB4}" presName="textNode" presStyleLbl="bgShp" presStyleIdx="1" presStyleCnt="2"/>
      <dgm:spPr/>
      <dgm:t>
        <a:bodyPr/>
        <a:lstStyle/>
        <a:p>
          <a:endParaRPr lang="en-US"/>
        </a:p>
      </dgm:t>
    </dgm:pt>
    <dgm:pt modelId="{04FCE39E-7233-441C-9233-43A18CB4D68A}" type="pres">
      <dgm:prSet presAssocID="{137537AF-257E-4281-905F-E3A9BE910AB4}" presName="compChildNode" presStyleCnt="0"/>
      <dgm:spPr/>
      <dgm:t>
        <a:bodyPr/>
        <a:lstStyle/>
        <a:p>
          <a:endParaRPr lang="en-US"/>
        </a:p>
      </dgm:t>
    </dgm:pt>
    <dgm:pt modelId="{140D3007-2B4C-4C94-9267-CCB6EEEDC45C}" type="pres">
      <dgm:prSet presAssocID="{137537AF-257E-4281-905F-E3A9BE910AB4}" presName="theInnerList" presStyleCnt="0"/>
      <dgm:spPr/>
      <dgm:t>
        <a:bodyPr/>
        <a:lstStyle/>
        <a:p>
          <a:endParaRPr lang="en-US"/>
        </a:p>
      </dgm:t>
    </dgm:pt>
    <dgm:pt modelId="{A5F398C8-F697-4BB7-9C75-DC6192B408B2}" type="pres">
      <dgm:prSet presAssocID="{C439C862-9658-4E94-8B09-C5ECFA781ECC}" presName="childNode" presStyleLbl="node1" presStyleIdx="3" presStyleCnt="6">
        <dgm:presLayoutVars>
          <dgm:bulletEnabled val="1"/>
        </dgm:presLayoutVars>
      </dgm:prSet>
      <dgm:spPr/>
      <dgm:t>
        <a:bodyPr/>
        <a:lstStyle/>
        <a:p>
          <a:endParaRPr lang="en-US"/>
        </a:p>
      </dgm:t>
    </dgm:pt>
    <dgm:pt modelId="{6B7B3676-5AB4-4C20-9CEF-46F8DDA438A9}" type="pres">
      <dgm:prSet presAssocID="{C439C862-9658-4E94-8B09-C5ECFA781ECC}" presName="aSpace2" presStyleCnt="0"/>
      <dgm:spPr/>
      <dgm:t>
        <a:bodyPr/>
        <a:lstStyle/>
        <a:p>
          <a:endParaRPr lang="en-US"/>
        </a:p>
      </dgm:t>
    </dgm:pt>
    <dgm:pt modelId="{EF0E32FB-2EC4-4E40-86E2-E825E6A0785D}" type="pres">
      <dgm:prSet presAssocID="{523AD754-F0AC-4562-A287-617E99E029F5}" presName="childNode" presStyleLbl="node1" presStyleIdx="4" presStyleCnt="6">
        <dgm:presLayoutVars>
          <dgm:bulletEnabled val="1"/>
        </dgm:presLayoutVars>
      </dgm:prSet>
      <dgm:spPr/>
      <dgm:t>
        <a:bodyPr/>
        <a:lstStyle/>
        <a:p>
          <a:endParaRPr lang="en-US"/>
        </a:p>
      </dgm:t>
    </dgm:pt>
    <dgm:pt modelId="{2E6CEC7D-764C-411D-878E-99FA65448118}" type="pres">
      <dgm:prSet presAssocID="{523AD754-F0AC-4562-A287-617E99E029F5}" presName="aSpace2" presStyleCnt="0"/>
      <dgm:spPr/>
      <dgm:t>
        <a:bodyPr/>
        <a:lstStyle/>
        <a:p>
          <a:endParaRPr lang="en-US"/>
        </a:p>
      </dgm:t>
    </dgm:pt>
    <dgm:pt modelId="{FD750F1B-F4DB-42D8-88AD-6BF137D8ED8C}" type="pres">
      <dgm:prSet presAssocID="{740FAD9E-4ACD-4AED-8B55-75D3CF3C9E5D}" presName="childNode" presStyleLbl="node1" presStyleIdx="5" presStyleCnt="6">
        <dgm:presLayoutVars>
          <dgm:bulletEnabled val="1"/>
        </dgm:presLayoutVars>
      </dgm:prSet>
      <dgm:spPr/>
      <dgm:t>
        <a:bodyPr/>
        <a:lstStyle/>
        <a:p>
          <a:endParaRPr lang="en-US"/>
        </a:p>
      </dgm:t>
    </dgm:pt>
  </dgm:ptLst>
  <dgm:cxnLst>
    <dgm:cxn modelId="{1ADDFB54-63C5-473A-8262-BE5D6CF8A934}" type="presOf" srcId="{AB3D9F7A-A50F-43D6-8835-46F3C6363060}" destId="{5D6E2E3C-B88A-42F7-BBC8-2111720762D0}" srcOrd="1" destOrd="0" presId="urn:microsoft.com/office/officeart/2005/8/layout/lProcess2"/>
    <dgm:cxn modelId="{B12EED1D-5271-4737-AA63-F5233111A85B}" srcId="{AB3D9F7A-A50F-43D6-8835-46F3C6363060}" destId="{69E4FA7B-E9C0-4C34-8AB8-690BF6187A69}" srcOrd="2" destOrd="0" parTransId="{1405B6EA-B6C1-401B-B190-F0F5A5009851}" sibTransId="{583F6575-6F1C-4A30-B987-5B8DC0E5D449}"/>
    <dgm:cxn modelId="{CE894D33-C312-46C8-8AD8-846599FBDDC7}" type="presOf" srcId="{AB3D9F7A-A50F-43D6-8835-46F3C6363060}" destId="{5762286A-6414-468D-8DA0-8A95D583BA7A}" srcOrd="0" destOrd="0" presId="urn:microsoft.com/office/officeart/2005/8/layout/lProcess2"/>
    <dgm:cxn modelId="{79E10D0B-B962-400E-B121-3EA9BF38EB24}" srcId="{137537AF-257E-4281-905F-E3A9BE910AB4}" destId="{523AD754-F0AC-4562-A287-617E99E029F5}" srcOrd="1" destOrd="0" parTransId="{EEE729AE-8EE9-49A2-A09F-D87F4E7E6F76}" sibTransId="{CE6E92CC-6AC8-45DF-AC5A-9B96FADAA3EA}"/>
    <dgm:cxn modelId="{780D5A3C-D0CF-4CA2-8075-92D65B98C111}" srcId="{AB3D9F7A-A50F-43D6-8835-46F3C6363060}" destId="{02EEFAC0-B2B2-4055-AF11-38C044162B30}" srcOrd="0" destOrd="0" parTransId="{16E7FE3F-9D85-4E34-A997-6500588FD6D1}" sibTransId="{9BAB8FB5-1A87-47DA-BAFB-F204ADEB3C71}"/>
    <dgm:cxn modelId="{4803A5A8-E470-4E96-9FBA-3559FB85F279}" srcId="{AB3D9F7A-A50F-43D6-8835-46F3C6363060}" destId="{10D2FEF4-B38F-48E9-A45F-E8784FD5F21D}" srcOrd="1" destOrd="0" parTransId="{D5C73FB1-4CD1-44EA-9B33-09B371C701DD}" sibTransId="{52F041A1-504B-47A7-B636-81B60056F8CF}"/>
    <dgm:cxn modelId="{142C8480-67C3-46B9-B289-D0FD6E870C4E}" type="presOf" srcId="{69E4FA7B-E9C0-4C34-8AB8-690BF6187A69}" destId="{3589053C-EC66-4555-9910-519CE12334B6}" srcOrd="0" destOrd="0" presId="urn:microsoft.com/office/officeart/2005/8/layout/lProcess2"/>
    <dgm:cxn modelId="{2CA6D424-E6A5-460D-9E3C-CC4E9BC28DBC}" srcId="{137537AF-257E-4281-905F-E3A9BE910AB4}" destId="{C439C862-9658-4E94-8B09-C5ECFA781ECC}" srcOrd="0" destOrd="0" parTransId="{AFED410F-36DE-41C6-AC19-F88EDF1A3003}" sibTransId="{E79A79C5-1546-4FA8-9F0E-71B0B68F03A7}"/>
    <dgm:cxn modelId="{6767E618-5548-42BE-80B9-D508D074EC73}" srcId="{CB7E7187-E622-4730-B914-3E1C10137417}" destId="{137537AF-257E-4281-905F-E3A9BE910AB4}" srcOrd="1" destOrd="0" parTransId="{9FEF0333-9F2C-418E-AFC2-248C22EA193F}" sibTransId="{470284F9-0F10-4729-BD74-8B474A96D5F7}"/>
    <dgm:cxn modelId="{178E78FF-3978-4BC0-B03C-5AB2AED853F1}" type="presOf" srcId="{740FAD9E-4ACD-4AED-8B55-75D3CF3C9E5D}" destId="{FD750F1B-F4DB-42D8-88AD-6BF137D8ED8C}" srcOrd="0" destOrd="0" presId="urn:microsoft.com/office/officeart/2005/8/layout/lProcess2"/>
    <dgm:cxn modelId="{F7CD1D98-DC33-4BAF-96D9-9DFD2FD5FB2D}" type="presOf" srcId="{02EEFAC0-B2B2-4055-AF11-38C044162B30}" destId="{4A69124B-ADA7-4162-B3D1-D6157FD381CB}" srcOrd="0" destOrd="0" presId="urn:microsoft.com/office/officeart/2005/8/layout/lProcess2"/>
    <dgm:cxn modelId="{5F7A819E-AADE-4A47-B18D-98B424B8E271}" srcId="{CB7E7187-E622-4730-B914-3E1C10137417}" destId="{AB3D9F7A-A50F-43D6-8835-46F3C6363060}" srcOrd="0" destOrd="0" parTransId="{1017D702-2437-4AD3-986A-C74EB3372D89}" sibTransId="{5CD4D742-633D-4DFE-8017-A96130862958}"/>
    <dgm:cxn modelId="{D4FBBB32-5665-4FAB-9833-E4EFD2FE1750}" type="presOf" srcId="{10D2FEF4-B38F-48E9-A45F-E8784FD5F21D}" destId="{C2D03E9E-A1C6-41B3-852A-7AFA2E8F0D99}" srcOrd="0" destOrd="0" presId="urn:microsoft.com/office/officeart/2005/8/layout/lProcess2"/>
    <dgm:cxn modelId="{5EF46E15-A760-4E55-B90A-0A14D636B63E}" type="presOf" srcId="{C439C862-9658-4E94-8B09-C5ECFA781ECC}" destId="{A5F398C8-F697-4BB7-9C75-DC6192B408B2}" srcOrd="0" destOrd="0" presId="urn:microsoft.com/office/officeart/2005/8/layout/lProcess2"/>
    <dgm:cxn modelId="{4DE51C28-025C-47F1-BBFE-52E7573EFEAB}" type="presOf" srcId="{137537AF-257E-4281-905F-E3A9BE910AB4}" destId="{021B298D-0431-4B52-8A4E-2E11BEBF5A16}" srcOrd="0" destOrd="0" presId="urn:microsoft.com/office/officeart/2005/8/layout/lProcess2"/>
    <dgm:cxn modelId="{96DBC63D-1D9F-43E1-ABF6-AF4E7EDE66DF}" srcId="{137537AF-257E-4281-905F-E3A9BE910AB4}" destId="{740FAD9E-4ACD-4AED-8B55-75D3CF3C9E5D}" srcOrd="2" destOrd="0" parTransId="{E250E6D5-A3F1-47B3-8A86-2F0D72E9B955}" sibTransId="{36F4461F-4D41-4364-9C8F-FEC18A4049F8}"/>
    <dgm:cxn modelId="{6B7CF9F5-22EB-4910-92F9-8CD687588BF4}" type="presOf" srcId="{523AD754-F0AC-4562-A287-617E99E029F5}" destId="{EF0E32FB-2EC4-4E40-86E2-E825E6A0785D}" srcOrd="0" destOrd="0" presId="urn:microsoft.com/office/officeart/2005/8/layout/lProcess2"/>
    <dgm:cxn modelId="{0440AEF6-44AE-4E69-A6F4-958360663161}" type="presOf" srcId="{137537AF-257E-4281-905F-E3A9BE910AB4}" destId="{AEEDE43A-62F1-4A9C-8076-56D7DCB6512D}" srcOrd="1" destOrd="0" presId="urn:microsoft.com/office/officeart/2005/8/layout/lProcess2"/>
    <dgm:cxn modelId="{A164F5D5-85D8-4952-BE2B-CF9E96E4810D}" type="presOf" srcId="{CB7E7187-E622-4730-B914-3E1C10137417}" destId="{8C44199C-E4A4-4974-845D-19BD5ED9A2D1}" srcOrd="0" destOrd="0" presId="urn:microsoft.com/office/officeart/2005/8/layout/lProcess2"/>
    <dgm:cxn modelId="{EC9B2AA5-77D8-4CF0-927B-9DE554C09C04}" type="presParOf" srcId="{8C44199C-E4A4-4974-845D-19BD5ED9A2D1}" destId="{57469103-1E42-4A98-BFC4-412E28A46F8E}" srcOrd="0" destOrd="0" presId="urn:microsoft.com/office/officeart/2005/8/layout/lProcess2"/>
    <dgm:cxn modelId="{3F530F9D-6965-4C23-AFB2-A011BD23CA3A}" type="presParOf" srcId="{57469103-1E42-4A98-BFC4-412E28A46F8E}" destId="{5762286A-6414-468D-8DA0-8A95D583BA7A}" srcOrd="0" destOrd="0" presId="urn:microsoft.com/office/officeart/2005/8/layout/lProcess2"/>
    <dgm:cxn modelId="{0EBD38FA-36A8-44A0-81CE-39CCF6E38A34}" type="presParOf" srcId="{57469103-1E42-4A98-BFC4-412E28A46F8E}" destId="{5D6E2E3C-B88A-42F7-BBC8-2111720762D0}" srcOrd="1" destOrd="0" presId="urn:microsoft.com/office/officeart/2005/8/layout/lProcess2"/>
    <dgm:cxn modelId="{52722C47-F773-4EDE-83A4-693C76F6A1D1}" type="presParOf" srcId="{57469103-1E42-4A98-BFC4-412E28A46F8E}" destId="{AC937376-3858-42C1-AB11-8835A4ED7569}" srcOrd="2" destOrd="0" presId="urn:microsoft.com/office/officeart/2005/8/layout/lProcess2"/>
    <dgm:cxn modelId="{80D7A01D-B7A7-4750-BDA5-2FB7DCCCE695}" type="presParOf" srcId="{AC937376-3858-42C1-AB11-8835A4ED7569}" destId="{2690AD88-1CF3-4140-BA59-91450D466AB4}" srcOrd="0" destOrd="0" presId="urn:microsoft.com/office/officeart/2005/8/layout/lProcess2"/>
    <dgm:cxn modelId="{BEB1E0E4-7F55-46B4-8757-0DF55B98B89E}" type="presParOf" srcId="{2690AD88-1CF3-4140-BA59-91450D466AB4}" destId="{4A69124B-ADA7-4162-B3D1-D6157FD381CB}" srcOrd="0" destOrd="0" presId="urn:microsoft.com/office/officeart/2005/8/layout/lProcess2"/>
    <dgm:cxn modelId="{BA2ECD07-E9D4-4BE3-8A7F-0C650C98F6BA}" type="presParOf" srcId="{2690AD88-1CF3-4140-BA59-91450D466AB4}" destId="{160D40D5-FFAF-4A76-83F5-91160A01C1D1}" srcOrd="1" destOrd="0" presId="urn:microsoft.com/office/officeart/2005/8/layout/lProcess2"/>
    <dgm:cxn modelId="{E97AD31A-2568-4D25-AD9F-F577C46691D5}" type="presParOf" srcId="{2690AD88-1CF3-4140-BA59-91450D466AB4}" destId="{C2D03E9E-A1C6-41B3-852A-7AFA2E8F0D99}" srcOrd="2" destOrd="0" presId="urn:microsoft.com/office/officeart/2005/8/layout/lProcess2"/>
    <dgm:cxn modelId="{71264AA3-B5E1-42CB-B4B8-ADBF9997D5C6}" type="presParOf" srcId="{2690AD88-1CF3-4140-BA59-91450D466AB4}" destId="{A3216D6C-223A-4FF4-BF3A-D21DDD508C85}" srcOrd="3" destOrd="0" presId="urn:microsoft.com/office/officeart/2005/8/layout/lProcess2"/>
    <dgm:cxn modelId="{716A17A0-A12D-47FF-859B-4E2FB4690F5A}" type="presParOf" srcId="{2690AD88-1CF3-4140-BA59-91450D466AB4}" destId="{3589053C-EC66-4555-9910-519CE12334B6}" srcOrd="4" destOrd="0" presId="urn:microsoft.com/office/officeart/2005/8/layout/lProcess2"/>
    <dgm:cxn modelId="{8F95F406-D8C2-458A-90DB-762E4F50CD0B}" type="presParOf" srcId="{8C44199C-E4A4-4974-845D-19BD5ED9A2D1}" destId="{29C754F2-AB09-47AB-8010-2D78B28D16E1}" srcOrd="1" destOrd="0" presId="urn:microsoft.com/office/officeart/2005/8/layout/lProcess2"/>
    <dgm:cxn modelId="{CF2E3DCE-EC8E-496F-BEB0-9916F66E9151}" type="presParOf" srcId="{8C44199C-E4A4-4974-845D-19BD5ED9A2D1}" destId="{FD100997-11F4-4956-8D01-C91E836A67BE}" srcOrd="2" destOrd="0" presId="urn:microsoft.com/office/officeart/2005/8/layout/lProcess2"/>
    <dgm:cxn modelId="{A821D4D3-A5DB-45F5-A778-635D3EEECF7C}" type="presParOf" srcId="{FD100997-11F4-4956-8D01-C91E836A67BE}" destId="{021B298D-0431-4B52-8A4E-2E11BEBF5A16}" srcOrd="0" destOrd="0" presId="urn:microsoft.com/office/officeart/2005/8/layout/lProcess2"/>
    <dgm:cxn modelId="{E52E2897-1917-44C3-8712-5960013D483B}" type="presParOf" srcId="{FD100997-11F4-4956-8D01-C91E836A67BE}" destId="{AEEDE43A-62F1-4A9C-8076-56D7DCB6512D}" srcOrd="1" destOrd="0" presId="urn:microsoft.com/office/officeart/2005/8/layout/lProcess2"/>
    <dgm:cxn modelId="{53ECA499-D8E7-475E-A159-401144799D19}" type="presParOf" srcId="{FD100997-11F4-4956-8D01-C91E836A67BE}" destId="{04FCE39E-7233-441C-9233-43A18CB4D68A}" srcOrd="2" destOrd="0" presId="urn:microsoft.com/office/officeart/2005/8/layout/lProcess2"/>
    <dgm:cxn modelId="{D9D50BD1-DAAB-46B6-93E4-4E5E39621B0B}" type="presParOf" srcId="{04FCE39E-7233-441C-9233-43A18CB4D68A}" destId="{140D3007-2B4C-4C94-9267-CCB6EEEDC45C}" srcOrd="0" destOrd="0" presId="urn:microsoft.com/office/officeart/2005/8/layout/lProcess2"/>
    <dgm:cxn modelId="{28F83900-B353-4F6C-B3E3-0D55B3360C74}" type="presParOf" srcId="{140D3007-2B4C-4C94-9267-CCB6EEEDC45C}" destId="{A5F398C8-F697-4BB7-9C75-DC6192B408B2}" srcOrd="0" destOrd="0" presId="urn:microsoft.com/office/officeart/2005/8/layout/lProcess2"/>
    <dgm:cxn modelId="{555C316A-C10D-4BA3-9FF3-A6C42B4F3F4A}" type="presParOf" srcId="{140D3007-2B4C-4C94-9267-CCB6EEEDC45C}" destId="{6B7B3676-5AB4-4C20-9CEF-46F8DDA438A9}" srcOrd="1" destOrd="0" presId="urn:microsoft.com/office/officeart/2005/8/layout/lProcess2"/>
    <dgm:cxn modelId="{A0226C91-8AFF-44DB-92E7-B7AB4F165F53}" type="presParOf" srcId="{140D3007-2B4C-4C94-9267-CCB6EEEDC45C}" destId="{EF0E32FB-2EC4-4E40-86E2-E825E6A0785D}" srcOrd="2" destOrd="0" presId="urn:microsoft.com/office/officeart/2005/8/layout/lProcess2"/>
    <dgm:cxn modelId="{45107FF5-76F5-4967-89E1-12C824717C08}" type="presParOf" srcId="{140D3007-2B4C-4C94-9267-CCB6EEEDC45C}" destId="{2E6CEC7D-764C-411D-878E-99FA65448118}" srcOrd="3" destOrd="0" presId="urn:microsoft.com/office/officeart/2005/8/layout/lProcess2"/>
    <dgm:cxn modelId="{D5C500CE-513E-49B2-A14E-0D59CADC9897}" type="presParOf" srcId="{140D3007-2B4C-4C94-9267-CCB6EEEDC45C}" destId="{FD750F1B-F4DB-42D8-88AD-6BF137D8ED8C}"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8445A876-6D02-454C-97DD-737A59A457EE}" type="presOf" srcId="{D2277155-7CD8-429E-92A3-070BC4B6FFC1}" destId="{8B1675EE-BED2-4EF3-9568-5B0853C51342}"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19156889-6F1F-4436-942E-0B301263622E}" type="presOf" srcId="{A6D40319-C9D2-462A-9A75-2671C6C3E862}" destId="{CD4FFF34-2D75-4377-A792-65569EEA51AB}" srcOrd="0" destOrd="0" presId="urn:microsoft.com/office/officeart/2008/layout/BendingPictureCaption"/>
    <dgm:cxn modelId="{0C6CE62C-2B78-4BD5-BC46-1B57A2DC6D3F}" type="presOf" srcId="{87B2F130-B8EA-4CA7-829A-E7D1C799CEFA}" destId="{54D40691-F3DD-48E6-91A0-B4CE2ACA84A7}"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40D87671-7AF9-47D8-A03C-F22EC6FD03FC}" type="presOf" srcId="{B97D75CE-E4E6-4E79-BFFC-E8386D4ECAD3}" destId="{EA809EA0-E7A2-424B-8DE3-289A1C1A05E4}" srcOrd="0" destOrd="0" presId="urn:microsoft.com/office/officeart/2008/layout/BendingPictureCaption"/>
    <dgm:cxn modelId="{F50E7D08-800E-4561-A7BC-759684794F5F}" type="presOf" srcId="{4F04BE4F-0952-4D79-9196-982329D73D80}" destId="{55844B29-3120-439E-A352-FBFD281D4B33}"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759EEB09-D520-4359-A4A4-0DD0BE5BAE04}" type="presOf" srcId="{1B24E11F-045B-4403-9CA7-133BD8D8BA51}" destId="{ABC80421-8623-4D0E-A177-336648430EDE}" srcOrd="0" destOrd="0" presId="urn:microsoft.com/office/officeart/2008/layout/BendingPictureCaption"/>
    <dgm:cxn modelId="{90D9CEE0-110C-4088-9F17-52D0DDCDC4A7}" type="presOf" srcId="{3CF34ADD-2DF3-4721-B8A3-43F7D7EEA033}" destId="{E2476A07-DBB3-4123-836F-FD94842550FA}" srcOrd="0" destOrd="0" presId="urn:microsoft.com/office/officeart/2008/layout/BendingPictureCaption"/>
    <dgm:cxn modelId="{8D5B1434-8F65-42B6-B745-CBCC6D5910C1}" type="presOf" srcId="{530279CD-E206-4844-9E3E-2250A670F535}" destId="{A2C62E17-5516-455F-9B56-E901C6E32E7E}" srcOrd="0" destOrd="0" presId="urn:microsoft.com/office/officeart/2008/layout/BendingPictureCaption"/>
    <dgm:cxn modelId="{E5D8293D-877A-48CB-86E5-381D7011E1A6}" type="presOf" srcId="{FB211FEA-9930-4344-B443-29A47751D272}" destId="{5B19C8F6-DD52-4307-A8CE-4F173E2DE0AD}"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9718FC14-3BCC-4D47-BB21-AC7A546C5F17}" type="presParOf" srcId="{EA809EA0-E7A2-424B-8DE3-289A1C1A05E4}" destId="{F064B035-9B20-4AF4-9218-D4D424EDEC20}" srcOrd="0" destOrd="0" presId="urn:microsoft.com/office/officeart/2008/layout/BendingPictureCaption"/>
    <dgm:cxn modelId="{2C84594F-B10E-41A2-9913-460AFBE22215}" type="presParOf" srcId="{F064B035-9B20-4AF4-9218-D4D424EDEC20}" destId="{F3FF1969-8B6D-4FBF-BE7B-06F9FE8F8120}" srcOrd="0" destOrd="0" presId="urn:microsoft.com/office/officeart/2008/layout/BendingPictureCaption"/>
    <dgm:cxn modelId="{EB1C6E6F-6DCF-452B-8A7A-08F6BAA4FBBA}" type="presParOf" srcId="{F064B035-9B20-4AF4-9218-D4D424EDEC20}" destId="{CD4FFF34-2D75-4377-A792-65569EEA51AB}" srcOrd="1" destOrd="0" presId="urn:microsoft.com/office/officeart/2008/layout/BendingPictureCaption"/>
    <dgm:cxn modelId="{DA29D27F-0597-4250-9AD6-5A8BEE72F678}" type="presParOf" srcId="{EA809EA0-E7A2-424B-8DE3-289A1C1A05E4}" destId="{3114F950-D520-46DA-A0EB-A51BACA44383}" srcOrd="1" destOrd="0" presId="urn:microsoft.com/office/officeart/2008/layout/BendingPictureCaption"/>
    <dgm:cxn modelId="{9C4B5850-E91C-4C58-B2F9-20AD802F7B2F}" type="presParOf" srcId="{EA809EA0-E7A2-424B-8DE3-289A1C1A05E4}" destId="{07B323F6-C1CB-4A57-A746-586EAD1525C0}" srcOrd="2" destOrd="0" presId="urn:microsoft.com/office/officeart/2008/layout/BendingPictureCaption"/>
    <dgm:cxn modelId="{B369E826-2EFC-45E1-B8BD-68627D0DCE23}" type="presParOf" srcId="{07B323F6-C1CB-4A57-A746-586EAD1525C0}" destId="{2D194E85-5E24-44FE-9077-56051D8D316B}" srcOrd="0" destOrd="0" presId="urn:microsoft.com/office/officeart/2008/layout/BendingPictureCaption"/>
    <dgm:cxn modelId="{025BC5A7-78C6-4648-962A-EBE5FDB771F7}" type="presParOf" srcId="{07B323F6-C1CB-4A57-A746-586EAD1525C0}" destId="{54D40691-F3DD-48E6-91A0-B4CE2ACA84A7}" srcOrd="1" destOrd="0" presId="urn:microsoft.com/office/officeart/2008/layout/BendingPictureCaption"/>
    <dgm:cxn modelId="{63615C84-2CC1-4991-8E0F-63211DEC57DD}" type="presParOf" srcId="{EA809EA0-E7A2-424B-8DE3-289A1C1A05E4}" destId="{34B92C8F-6675-4352-A373-7598C8FBCE48}" srcOrd="3" destOrd="0" presId="urn:microsoft.com/office/officeart/2008/layout/BendingPictureCaption"/>
    <dgm:cxn modelId="{94B4F7DE-1FC5-47A8-B93B-0CF8BF733FA3}" type="presParOf" srcId="{EA809EA0-E7A2-424B-8DE3-289A1C1A05E4}" destId="{755FC3C0-81B7-418C-B534-AD118A3D52F5}" srcOrd="4" destOrd="0" presId="urn:microsoft.com/office/officeart/2008/layout/BendingPictureCaption"/>
    <dgm:cxn modelId="{C2992D2C-762C-4900-9507-967BA0553438}" type="presParOf" srcId="{755FC3C0-81B7-418C-B534-AD118A3D52F5}" destId="{724F078D-0DB9-47AA-8B95-7A5FB945B92D}" srcOrd="0" destOrd="0" presId="urn:microsoft.com/office/officeart/2008/layout/BendingPictureCaption"/>
    <dgm:cxn modelId="{9F250CC3-B123-4990-BF83-108BFE2C4236}" type="presParOf" srcId="{755FC3C0-81B7-418C-B534-AD118A3D52F5}" destId="{55844B29-3120-439E-A352-FBFD281D4B33}" srcOrd="1" destOrd="0" presId="urn:microsoft.com/office/officeart/2008/layout/BendingPictureCaption"/>
    <dgm:cxn modelId="{21295EDF-68FE-4599-908C-A81FE9D692D1}" type="presParOf" srcId="{EA809EA0-E7A2-424B-8DE3-289A1C1A05E4}" destId="{41FE125E-C350-4E04-8448-D9CA002E1FD2}" srcOrd="5" destOrd="0" presId="urn:microsoft.com/office/officeart/2008/layout/BendingPictureCaption"/>
    <dgm:cxn modelId="{936A811E-CE0C-43D9-B2BD-CE0E63FD8F0D}" type="presParOf" srcId="{EA809EA0-E7A2-424B-8DE3-289A1C1A05E4}" destId="{71E744AF-43CA-4825-A053-C92CC972D803}" srcOrd="6" destOrd="0" presId="urn:microsoft.com/office/officeart/2008/layout/BendingPictureCaption"/>
    <dgm:cxn modelId="{CAC03D2A-6D31-4605-A91F-552F7FD2F2D3}" type="presParOf" srcId="{71E744AF-43CA-4825-A053-C92CC972D803}" destId="{D2F44280-A7F0-4AD9-AD5D-D096A6760FD5}" srcOrd="0" destOrd="0" presId="urn:microsoft.com/office/officeart/2008/layout/BendingPictureCaption"/>
    <dgm:cxn modelId="{E234DC17-7BC0-4B02-8733-E0B5FFB499C9}" type="presParOf" srcId="{71E744AF-43CA-4825-A053-C92CC972D803}" destId="{ABC80421-8623-4D0E-A177-336648430EDE}" srcOrd="1" destOrd="0" presId="urn:microsoft.com/office/officeart/2008/layout/BendingPictureCaption"/>
    <dgm:cxn modelId="{EF193364-F0DE-4D1D-BEAA-A82FA39CC2EF}" type="presParOf" srcId="{EA809EA0-E7A2-424B-8DE3-289A1C1A05E4}" destId="{A432EAE1-BD7F-4447-A139-BCA8A66F11A4}" srcOrd="7" destOrd="0" presId="urn:microsoft.com/office/officeart/2008/layout/BendingPictureCaption"/>
    <dgm:cxn modelId="{BDD75249-B0BF-4094-93D9-D7A936E416B8}" type="presParOf" srcId="{EA809EA0-E7A2-424B-8DE3-289A1C1A05E4}" destId="{1AC0CD6E-22EE-416A-828A-3370DB8C1623}" srcOrd="8" destOrd="0" presId="urn:microsoft.com/office/officeart/2008/layout/BendingPictureCaption"/>
    <dgm:cxn modelId="{0F13BA4D-10A8-4069-9EAA-F1EF21695D4D}" type="presParOf" srcId="{1AC0CD6E-22EE-416A-828A-3370DB8C1623}" destId="{EE0E96EB-ADEB-4290-9DA6-66033D3C480C}" srcOrd="0" destOrd="0" presId="urn:microsoft.com/office/officeart/2008/layout/BendingPictureCaption"/>
    <dgm:cxn modelId="{E9A878BF-E07C-4346-B2DA-864BB2EAE8A8}" type="presParOf" srcId="{1AC0CD6E-22EE-416A-828A-3370DB8C1623}" destId="{A2C62E17-5516-455F-9B56-E901C6E32E7E}" srcOrd="1" destOrd="0" presId="urn:microsoft.com/office/officeart/2008/layout/BendingPictureCaption"/>
    <dgm:cxn modelId="{F0936F65-603D-41FC-AC93-FC02CD547565}" type="presParOf" srcId="{EA809EA0-E7A2-424B-8DE3-289A1C1A05E4}" destId="{6C16C015-E100-4FE3-8058-F202F4B2E80D}" srcOrd="9" destOrd="0" presId="urn:microsoft.com/office/officeart/2008/layout/BendingPictureCaption"/>
    <dgm:cxn modelId="{57FC189C-E959-4EB6-927D-F799F25239EA}" type="presParOf" srcId="{EA809EA0-E7A2-424B-8DE3-289A1C1A05E4}" destId="{D4B55366-33C9-4B1B-93D0-0ED5B9FEEB28}" srcOrd="10" destOrd="0" presId="urn:microsoft.com/office/officeart/2008/layout/BendingPictureCaption"/>
    <dgm:cxn modelId="{5EE9E017-CD50-4729-8ACC-97DA81F669B6}" type="presParOf" srcId="{D4B55366-33C9-4B1B-93D0-0ED5B9FEEB28}" destId="{582DDB7F-B05F-4C23-807F-7F2F2A06D706}" srcOrd="0" destOrd="0" presId="urn:microsoft.com/office/officeart/2008/layout/BendingPictureCaption"/>
    <dgm:cxn modelId="{06F1E3C7-7D40-4FEB-88AC-598428C2F545}" type="presParOf" srcId="{D4B55366-33C9-4B1B-93D0-0ED5B9FEEB28}" destId="{8B1675EE-BED2-4EF3-9568-5B0853C51342}" srcOrd="1" destOrd="0" presId="urn:microsoft.com/office/officeart/2008/layout/BendingPictureCaption"/>
    <dgm:cxn modelId="{8CE6E577-05A5-47B3-A432-E0419D023612}" type="presParOf" srcId="{EA809EA0-E7A2-424B-8DE3-289A1C1A05E4}" destId="{E50FBE20-A621-4750-9AA4-2C32E76DF8C8}" srcOrd="11" destOrd="0" presId="urn:microsoft.com/office/officeart/2008/layout/BendingPictureCaption"/>
    <dgm:cxn modelId="{13922E9F-DE17-4834-9B0F-144154D07A78}" type="presParOf" srcId="{EA809EA0-E7A2-424B-8DE3-289A1C1A05E4}" destId="{115054C6-6FF3-4694-8565-E86FDE7EEB26}" srcOrd="12" destOrd="0" presId="urn:microsoft.com/office/officeart/2008/layout/BendingPictureCaption"/>
    <dgm:cxn modelId="{C91B1028-80B5-4CA7-BE13-83A3E91FDC7F}" type="presParOf" srcId="{115054C6-6FF3-4694-8565-E86FDE7EEB26}" destId="{094B13C2-7413-4FA8-9B85-9F5467AC3992}" srcOrd="0" destOrd="0" presId="urn:microsoft.com/office/officeart/2008/layout/BendingPictureCaption"/>
    <dgm:cxn modelId="{ECCEFECE-D315-4241-987D-12C8DE60EB7F}" type="presParOf" srcId="{115054C6-6FF3-4694-8565-E86FDE7EEB26}" destId="{E2476A07-DBB3-4123-836F-FD94842550FA}" srcOrd="1" destOrd="0" presId="urn:microsoft.com/office/officeart/2008/layout/BendingPictureCaption"/>
    <dgm:cxn modelId="{BEBF1EEC-3A0D-4748-844A-D6AA988CD891}" type="presParOf" srcId="{EA809EA0-E7A2-424B-8DE3-289A1C1A05E4}" destId="{61ACC544-7DF9-4CA0-A50E-0376121A78EC}" srcOrd="13" destOrd="0" presId="urn:microsoft.com/office/officeart/2008/layout/BendingPictureCaption"/>
    <dgm:cxn modelId="{17C89FE7-181E-42E0-85D8-347B32CED384}" type="presParOf" srcId="{EA809EA0-E7A2-424B-8DE3-289A1C1A05E4}" destId="{784450F5-ED80-463F-BF22-0CEDF6068E83}" srcOrd="14" destOrd="0" presId="urn:microsoft.com/office/officeart/2008/layout/BendingPictureCaption"/>
    <dgm:cxn modelId="{9029B7F0-3ACF-4342-AD18-608EF3CE0C23}" type="presParOf" srcId="{784450F5-ED80-463F-BF22-0CEDF6068E83}" destId="{119F6272-C406-4015-8B33-22801C564687}" srcOrd="0" destOrd="0" presId="urn:microsoft.com/office/officeart/2008/layout/BendingPictureCaption"/>
    <dgm:cxn modelId="{E9EF0266-464A-40BC-86EA-76CC79EDA8C1}"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5C05FE2A-179C-46B8-8028-B326A902FF87}" type="presOf" srcId="{3CF34ADD-2DF3-4721-B8A3-43F7D7EEA033}" destId="{E2476A07-DBB3-4123-836F-FD94842550FA}"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16AADFD6-D534-4EAA-98A5-37DE5DB6CB71}" type="presOf" srcId="{B97D75CE-E4E6-4E79-BFFC-E8386D4ECAD3}" destId="{EA809EA0-E7A2-424B-8DE3-289A1C1A05E4}" srcOrd="0" destOrd="0" presId="urn:microsoft.com/office/officeart/2008/layout/BendingPictureCaption"/>
    <dgm:cxn modelId="{AC76042F-90D8-4ACB-AB49-1D7473964BF1}" srcId="{B97D75CE-E4E6-4E79-BFFC-E8386D4ECAD3}" destId="{1B24E11F-045B-4403-9CA7-133BD8D8BA51}" srcOrd="3" destOrd="0" parTransId="{D8056975-EE2B-4FFA-9791-9EFDE318BC7E}" sibTransId="{D33099CE-CF18-4898-996D-E37366657398}"/>
    <dgm:cxn modelId="{BDFEB9D8-00A2-4020-8E5D-94637DC44269}" srcId="{B97D75CE-E4E6-4E79-BFFC-E8386D4ECAD3}" destId="{FB211FEA-9930-4344-B443-29A47751D272}" srcOrd="7" destOrd="0" parTransId="{02D77F47-4E38-4C62-84C0-26A3FE82324B}" sibTransId="{DB21140F-5AC5-42CC-926E-73EC59F1E1DF}"/>
    <dgm:cxn modelId="{9C031E10-7E89-403F-BD59-F025EF8EC767}" type="presOf" srcId="{D2277155-7CD8-429E-92A3-070BC4B6FFC1}" destId="{8B1675EE-BED2-4EF3-9568-5B0853C51342}" srcOrd="0" destOrd="0" presId="urn:microsoft.com/office/officeart/2008/layout/BendingPictureCaption"/>
    <dgm:cxn modelId="{CD5A9769-428B-4E21-8316-59F60F993F39}" type="presOf" srcId="{1B24E11F-045B-4403-9CA7-133BD8D8BA51}" destId="{ABC80421-8623-4D0E-A177-336648430ED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0F3ADDAF-95D0-4381-8E81-E3654C065074}" srcId="{B97D75CE-E4E6-4E79-BFFC-E8386D4ECAD3}" destId="{4F04BE4F-0952-4D79-9196-982329D73D80}" srcOrd="2" destOrd="0" parTransId="{D36F9147-C9C4-40F7-8493-FC7307C0271A}" sibTransId="{D1934442-1A7B-4116-A21B-AB3A65DC7DDC}"/>
    <dgm:cxn modelId="{7BF10641-627A-477F-BEF9-D4777050382A}" type="presOf" srcId="{A6D40319-C9D2-462A-9A75-2671C6C3E862}" destId="{CD4FFF34-2D75-4377-A792-65569EEA51AB}" srcOrd="0" destOrd="0" presId="urn:microsoft.com/office/officeart/2008/layout/BendingPictureCaption"/>
    <dgm:cxn modelId="{896300D1-9CD8-47A0-B419-D2BDE6A98E54}" type="presOf" srcId="{FB211FEA-9930-4344-B443-29A47751D272}" destId="{5B19C8F6-DD52-4307-A8CE-4F173E2DE0AD}" srcOrd="0" destOrd="0" presId="urn:microsoft.com/office/officeart/2008/layout/BendingPictureCaption"/>
    <dgm:cxn modelId="{B2314E83-02A6-48B3-98A0-873197243BDB}" srcId="{B97D75CE-E4E6-4E79-BFFC-E8386D4ECAD3}" destId="{D2277155-7CD8-429E-92A3-070BC4B6FFC1}" srcOrd="5" destOrd="0" parTransId="{F1389F76-9F93-4BB3-B94A-2F557DEF798D}" sibTransId="{0410E843-5572-499C-9D1B-7DD8CCC882DE}"/>
    <dgm:cxn modelId="{410E2C8B-AC6D-472F-8434-3D43A5CF87A0}" type="presOf" srcId="{87B2F130-B8EA-4CA7-829A-E7D1C799CEFA}" destId="{54D40691-F3DD-48E6-91A0-B4CE2ACA84A7}" srcOrd="0" destOrd="0" presId="urn:microsoft.com/office/officeart/2008/layout/BendingPictureCaption"/>
    <dgm:cxn modelId="{C9997560-DDA9-415D-A08F-8F3B3296ECC2}" type="presOf" srcId="{4F04BE4F-0952-4D79-9196-982329D73D80}" destId="{55844B29-3120-439E-A352-FBFD281D4B33}" srcOrd="0" destOrd="0" presId="urn:microsoft.com/office/officeart/2008/layout/BendingPictureCaption"/>
    <dgm:cxn modelId="{070CC637-E561-4A2D-BB38-3A3A246DE99B}" type="presOf" srcId="{530279CD-E206-4844-9E3E-2250A670F535}" destId="{A2C62E17-5516-455F-9B56-E901C6E32E7E}"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6EC555D0-B304-4680-A81C-B17CC4EF5DA5}" type="presParOf" srcId="{EA809EA0-E7A2-424B-8DE3-289A1C1A05E4}" destId="{F064B035-9B20-4AF4-9218-D4D424EDEC20}" srcOrd="0" destOrd="0" presId="urn:microsoft.com/office/officeart/2008/layout/BendingPictureCaption"/>
    <dgm:cxn modelId="{77E4C489-48A9-42C2-BD04-47906110B6C1}" type="presParOf" srcId="{F064B035-9B20-4AF4-9218-D4D424EDEC20}" destId="{F3FF1969-8B6D-4FBF-BE7B-06F9FE8F8120}" srcOrd="0" destOrd="0" presId="urn:microsoft.com/office/officeart/2008/layout/BendingPictureCaption"/>
    <dgm:cxn modelId="{7A6EC292-AF4F-4F40-8F21-097240708D45}" type="presParOf" srcId="{F064B035-9B20-4AF4-9218-D4D424EDEC20}" destId="{CD4FFF34-2D75-4377-A792-65569EEA51AB}" srcOrd="1" destOrd="0" presId="urn:microsoft.com/office/officeart/2008/layout/BendingPictureCaption"/>
    <dgm:cxn modelId="{D1D9E862-F3CF-4458-A8CA-6AE97D3D6DFF}" type="presParOf" srcId="{EA809EA0-E7A2-424B-8DE3-289A1C1A05E4}" destId="{3114F950-D520-46DA-A0EB-A51BACA44383}" srcOrd="1" destOrd="0" presId="urn:microsoft.com/office/officeart/2008/layout/BendingPictureCaption"/>
    <dgm:cxn modelId="{8D28B1C2-4572-42B2-BE2B-DBF4D655A6AA}" type="presParOf" srcId="{EA809EA0-E7A2-424B-8DE3-289A1C1A05E4}" destId="{07B323F6-C1CB-4A57-A746-586EAD1525C0}" srcOrd="2" destOrd="0" presId="urn:microsoft.com/office/officeart/2008/layout/BendingPictureCaption"/>
    <dgm:cxn modelId="{543CC7DD-8BD9-47B8-9C8A-6A1DD9F1B586}" type="presParOf" srcId="{07B323F6-C1CB-4A57-A746-586EAD1525C0}" destId="{2D194E85-5E24-44FE-9077-56051D8D316B}" srcOrd="0" destOrd="0" presId="urn:microsoft.com/office/officeart/2008/layout/BendingPictureCaption"/>
    <dgm:cxn modelId="{B9DA47D4-5C1F-4DD7-9539-29E7EA800CD4}" type="presParOf" srcId="{07B323F6-C1CB-4A57-A746-586EAD1525C0}" destId="{54D40691-F3DD-48E6-91A0-B4CE2ACA84A7}" srcOrd="1" destOrd="0" presId="urn:microsoft.com/office/officeart/2008/layout/BendingPictureCaption"/>
    <dgm:cxn modelId="{A25315E0-24BE-4315-92D7-AC554841859B}" type="presParOf" srcId="{EA809EA0-E7A2-424B-8DE3-289A1C1A05E4}" destId="{34B92C8F-6675-4352-A373-7598C8FBCE48}" srcOrd="3" destOrd="0" presId="urn:microsoft.com/office/officeart/2008/layout/BendingPictureCaption"/>
    <dgm:cxn modelId="{55A46AE7-2FF0-463E-A452-2F0332C12B55}" type="presParOf" srcId="{EA809EA0-E7A2-424B-8DE3-289A1C1A05E4}" destId="{755FC3C0-81B7-418C-B534-AD118A3D52F5}" srcOrd="4" destOrd="0" presId="urn:microsoft.com/office/officeart/2008/layout/BendingPictureCaption"/>
    <dgm:cxn modelId="{783AD267-1C3E-49D2-AD29-8B98611CBAE7}" type="presParOf" srcId="{755FC3C0-81B7-418C-B534-AD118A3D52F5}" destId="{724F078D-0DB9-47AA-8B95-7A5FB945B92D}" srcOrd="0" destOrd="0" presId="urn:microsoft.com/office/officeart/2008/layout/BendingPictureCaption"/>
    <dgm:cxn modelId="{287CAE4B-C5DF-450D-88C1-429277A3FB22}" type="presParOf" srcId="{755FC3C0-81B7-418C-B534-AD118A3D52F5}" destId="{55844B29-3120-439E-A352-FBFD281D4B33}" srcOrd="1" destOrd="0" presId="urn:microsoft.com/office/officeart/2008/layout/BendingPictureCaption"/>
    <dgm:cxn modelId="{D28D1D94-76E3-46B5-9853-1F1ECCD07C39}" type="presParOf" srcId="{EA809EA0-E7A2-424B-8DE3-289A1C1A05E4}" destId="{41FE125E-C350-4E04-8448-D9CA002E1FD2}" srcOrd="5" destOrd="0" presId="urn:microsoft.com/office/officeart/2008/layout/BendingPictureCaption"/>
    <dgm:cxn modelId="{C7EA63A3-A3BB-496E-94C1-E49CAB1D9E0F}" type="presParOf" srcId="{EA809EA0-E7A2-424B-8DE3-289A1C1A05E4}" destId="{71E744AF-43CA-4825-A053-C92CC972D803}" srcOrd="6" destOrd="0" presId="urn:microsoft.com/office/officeart/2008/layout/BendingPictureCaption"/>
    <dgm:cxn modelId="{13508ED0-9463-4C74-9ADA-6AE35FA2DEEA}" type="presParOf" srcId="{71E744AF-43CA-4825-A053-C92CC972D803}" destId="{D2F44280-A7F0-4AD9-AD5D-D096A6760FD5}" srcOrd="0" destOrd="0" presId="urn:microsoft.com/office/officeart/2008/layout/BendingPictureCaption"/>
    <dgm:cxn modelId="{F4398C78-1949-4C6F-946D-E214F453BDE9}" type="presParOf" srcId="{71E744AF-43CA-4825-A053-C92CC972D803}" destId="{ABC80421-8623-4D0E-A177-336648430EDE}" srcOrd="1" destOrd="0" presId="urn:microsoft.com/office/officeart/2008/layout/BendingPictureCaption"/>
    <dgm:cxn modelId="{27F0D9CC-25A3-4B45-9B19-56C78FFED5FE}" type="presParOf" srcId="{EA809EA0-E7A2-424B-8DE3-289A1C1A05E4}" destId="{A432EAE1-BD7F-4447-A139-BCA8A66F11A4}" srcOrd="7" destOrd="0" presId="urn:microsoft.com/office/officeart/2008/layout/BendingPictureCaption"/>
    <dgm:cxn modelId="{B8E869CB-BB48-439B-B6E7-4891467F3115}" type="presParOf" srcId="{EA809EA0-E7A2-424B-8DE3-289A1C1A05E4}" destId="{1AC0CD6E-22EE-416A-828A-3370DB8C1623}" srcOrd="8" destOrd="0" presId="urn:microsoft.com/office/officeart/2008/layout/BendingPictureCaption"/>
    <dgm:cxn modelId="{8AD5BD9C-2A67-4700-9702-EC2BC2041B67}" type="presParOf" srcId="{1AC0CD6E-22EE-416A-828A-3370DB8C1623}" destId="{EE0E96EB-ADEB-4290-9DA6-66033D3C480C}" srcOrd="0" destOrd="0" presId="urn:microsoft.com/office/officeart/2008/layout/BendingPictureCaption"/>
    <dgm:cxn modelId="{351AD84D-8512-4791-97C8-4CA77C82861A}" type="presParOf" srcId="{1AC0CD6E-22EE-416A-828A-3370DB8C1623}" destId="{A2C62E17-5516-455F-9B56-E901C6E32E7E}" srcOrd="1" destOrd="0" presId="urn:microsoft.com/office/officeart/2008/layout/BendingPictureCaption"/>
    <dgm:cxn modelId="{DA45FAA1-D58F-41B2-B513-A0329F88C3EC}" type="presParOf" srcId="{EA809EA0-E7A2-424B-8DE3-289A1C1A05E4}" destId="{6C16C015-E100-4FE3-8058-F202F4B2E80D}" srcOrd="9" destOrd="0" presId="urn:microsoft.com/office/officeart/2008/layout/BendingPictureCaption"/>
    <dgm:cxn modelId="{567F6FD4-BC22-47DF-991F-11CDD4E328BE}" type="presParOf" srcId="{EA809EA0-E7A2-424B-8DE3-289A1C1A05E4}" destId="{D4B55366-33C9-4B1B-93D0-0ED5B9FEEB28}" srcOrd="10" destOrd="0" presId="urn:microsoft.com/office/officeart/2008/layout/BendingPictureCaption"/>
    <dgm:cxn modelId="{07C5D400-AC80-4C7E-92E8-934E0899E5F4}" type="presParOf" srcId="{D4B55366-33C9-4B1B-93D0-0ED5B9FEEB28}" destId="{582DDB7F-B05F-4C23-807F-7F2F2A06D706}" srcOrd="0" destOrd="0" presId="urn:microsoft.com/office/officeart/2008/layout/BendingPictureCaption"/>
    <dgm:cxn modelId="{48471DAA-8F0D-4D3D-B9BC-6BAAE07195DE}" type="presParOf" srcId="{D4B55366-33C9-4B1B-93D0-0ED5B9FEEB28}" destId="{8B1675EE-BED2-4EF3-9568-5B0853C51342}" srcOrd="1" destOrd="0" presId="urn:microsoft.com/office/officeart/2008/layout/BendingPictureCaption"/>
    <dgm:cxn modelId="{030C26FB-F243-4B03-8AA5-9CA3A48C9160}" type="presParOf" srcId="{EA809EA0-E7A2-424B-8DE3-289A1C1A05E4}" destId="{E50FBE20-A621-4750-9AA4-2C32E76DF8C8}" srcOrd="11" destOrd="0" presId="urn:microsoft.com/office/officeart/2008/layout/BendingPictureCaption"/>
    <dgm:cxn modelId="{8F2E8329-EC39-4B0F-A704-D888A45BE848}" type="presParOf" srcId="{EA809EA0-E7A2-424B-8DE3-289A1C1A05E4}" destId="{115054C6-6FF3-4694-8565-E86FDE7EEB26}" srcOrd="12" destOrd="0" presId="urn:microsoft.com/office/officeart/2008/layout/BendingPictureCaption"/>
    <dgm:cxn modelId="{838BF7AB-2323-4821-AC21-D5673996DEC4}" type="presParOf" srcId="{115054C6-6FF3-4694-8565-E86FDE7EEB26}" destId="{094B13C2-7413-4FA8-9B85-9F5467AC3992}" srcOrd="0" destOrd="0" presId="urn:microsoft.com/office/officeart/2008/layout/BendingPictureCaption"/>
    <dgm:cxn modelId="{5FDEB22F-C232-4FD7-8F9D-066B5BED2246}" type="presParOf" srcId="{115054C6-6FF3-4694-8565-E86FDE7EEB26}" destId="{E2476A07-DBB3-4123-836F-FD94842550FA}" srcOrd="1" destOrd="0" presId="urn:microsoft.com/office/officeart/2008/layout/BendingPictureCaption"/>
    <dgm:cxn modelId="{27558C9C-9B5F-4EEE-AD2C-8B6E4711E917}" type="presParOf" srcId="{EA809EA0-E7A2-424B-8DE3-289A1C1A05E4}" destId="{61ACC544-7DF9-4CA0-A50E-0376121A78EC}" srcOrd="13" destOrd="0" presId="urn:microsoft.com/office/officeart/2008/layout/BendingPictureCaption"/>
    <dgm:cxn modelId="{D4284DF3-3BC7-49F4-BC6E-766FE3EC2F0B}" type="presParOf" srcId="{EA809EA0-E7A2-424B-8DE3-289A1C1A05E4}" destId="{784450F5-ED80-463F-BF22-0CEDF6068E83}" srcOrd="14" destOrd="0" presId="urn:microsoft.com/office/officeart/2008/layout/BendingPictureCaption"/>
    <dgm:cxn modelId="{DF9556C4-9DAD-470B-88F4-47D8AB768897}" type="presParOf" srcId="{784450F5-ED80-463F-BF22-0CEDF6068E83}" destId="{119F6272-C406-4015-8B33-22801C564687}" srcOrd="0" destOrd="0" presId="urn:microsoft.com/office/officeart/2008/layout/BendingPictureCaption"/>
    <dgm:cxn modelId="{47271393-4D24-46D3-AB8E-3C0F7572468B}"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FA988D-A2F9-49AD-94F5-A1F3BA69D8E2}" type="doc">
      <dgm:prSet loTypeId="urn:microsoft.com/office/officeart/2008/layout/BendingPictureCaptionList" loCatId="picture" qsTypeId="urn:microsoft.com/office/officeart/2005/8/quickstyle/simple4" qsCatId="simple" csTypeId="urn:microsoft.com/office/officeart/2005/8/colors/colorful1" csCatId="colorful" phldr="1"/>
      <dgm:spPr/>
      <dgm:t>
        <a:bodyPr/>
        <a:lstStyle/>
        <a:p>
          <a:endParaRPr lang="en-US"/>
        </a:p>
      </dgm:t>
    </dgm:pt>
    <dgm:pt modelId="{CFBE9F1D-FCFE-4797-930C-D703D0DCC394}">
      <dgm:prSet phldrT="[Text]" custT="1"/>
      <dgm:spPr/>
      <dgm:t>
        <a:bodyPr/>
        <a:lstStyle/>
        <a:p>
          <a:r>
            <a:rPr lang="en-US" sz="2800" b="0" dirty="0" err="1" smtClean="0">
              <a:latin typeface="Franklin Gothic Medium Cond" panose="020B0606030402020204" pitchFamily="34" charset="0"/>
            </a:rPr>
            <a:t>Engg</a:t>
          </a:r>
          <a:r>
            <a:rPr lang="en-US" sz="2800" b="0" dirty="0" smtClean="0">
              <a:latin typeface="Franklin Gothic Medium Cond" panose="020B0606030402020204" pitchFamily="34" charset="0"/>
            </a:rPr>
            <a:t>.</a:t>
          </a:r>
          <a:endParaRPr lang="en-US" sz="2800" b="0" dirty="0">
            <a:latin typeface="Franklin Gothic Medium Cond" panose="020B0606030402020204" pitchFamily="34" charset="0"/>
          </a:endParaRPr>
        </a:p>
      </dgm:t>
    </dgm:pt>
    <dgm:pt modelId="{5068395C-D33B-4832-915E-2D92EFEC8931}" type="parTrans" cxnId="{16D5C6B3-A6AC-426E-A1BC-75CA74983F2E}">
      <dgm:prSet/>
      <dgm:spPr/>
      <dgm:t>
        <a:bodyPr/>
        <a:lstStyle/>
        <a:p>
          <a:endParaRPr lang="en-US"/>
        </a:p>
      </dgm:t>
    </dgm:pt>
    <dgm:pt modelId="{5F6C5959-339A-4D61-8326-77313BEA42EA}" type="sibTrans" cxnId="{16D5C6B3-A6AC-426E-A1BC-75CA74983F2E}">
      <dgm:prSet/>
      <dgm:spPr/>
      <dgm:t>
        <a:bodyPr/>
        <a:lstStyle/>
        <a:p>
          <a:endParaRPr lang="en-US"/>
        </a:p>
      </dgm:t>
    </dgm:pt>
    <dgm:pt modelId="{BE0F863C-5FFE-4FC9-BF15-E00B34927EEB}">
      <dgm:prSet phldrT="[Text]" custT="1"/>
      <dgm:spPr/>
      <dgm:t>
        <a:bodyPr/>
        <a:lstStyle/>
        <a:p>
          <a:r>
            <a:rPr lang="en-US" sz="2800" b="0" dirty="0" smtClean="0">
              <a:latin typeface="Franklin Gothic Medium Cond" panose="020B0606030402020204" pitchFamily="34" charset="0"/>
            </a:rPr>
            <a:t>IT/Electronics</a:t>
          </a:r>
          <a:endParaRPr lang="en-US" sz="2800" b="0" dirty="0">
            <a:latin typeface="Franklin Gothic Medium Cond" panose="020B0606030402020204" pitchFamily="34" charset="0"/>
          </a:endParaRPr>
        </a:p>
      </dgm:t>
    </dgm:pt>
    <dgm:pt modelId="{059FC31B-ABC5-4838-A8F8-C9F0446E3584}" type="parTrans" cxnId="{7B7B8743-F603-4646-9318-20792B2BDDAC}">
      <dgm:prSet/>
      <dgm:spPr/>
      <dgm:t>
        <a:bodyPr/>
        <a:lstStyle/>
        <a:p>
          <a:endParaRPr lang="en-US"/>
        </a:p>
      </dgm:t>
    </dgm:pt>
    <dgm:pt modelId="{339649F4-B3C4-4840-ACB8-C98609C06206}" type="sibTrans" cxnId="{7B7B8743-F603-4646-9318-20792B2BDDAC}">
      <dgm:prSet/>
      <dgm:spPr/>
      <dgm:t>
        <a:bodyPr/>
        <a:lstStyle/>
        <a:p>
          <a:endParaRPr lang="en-US"/>
        </a:p>
      </dgm:t>
    </dgm:pt>
    <dgm:pt modelId="{3258103E-9212-444D-8C21-E61B214821C7}">
      <dgm:prSet phldrT="[Text]" custT="1"/>
      <dgm:spPr/>
      <dgm:t>
        <a:bodyPr/>
        <a:lstStyle/>
        <a:p>
          <a:r>
            <a:rPr lang="en-US" sz="2800" b="0" dirty="0" smtClean="0">
              <a:latin typeface="Franklin Gothic Medium Cond" panose="020B0606030402020204" pitchFamily="34" charset="0"/>
            </a:rPr>
            <a:t>Defense</a:t>
          </a:r>
          <a:endParaRPr lang="en-US" sz="2800" b="0" dirty="0">
            <a:latin typeface="Franklin Gothic Medium Cond" panose="020B0606030402020204" pitchFamily="34" charset="0"/>
          </a:endParaRPr>
        </a:p>
      </dgm:t>
    </dgm:pt>
    <dgm:pt modelId="{1F3CA1AC-BF22-4154-B72C-D36A0C4BBA46}" type="parTrans" cxnId="{3B232BD9-475E-4322-8173-BF25701C9BA2}">
      <dgm:prSet/>
      <dgm:spPr/>
      <dgm:t>
        <a:bodyPr/>
        <a:lstStyle/>
        <a:p>
          <a:endParaRPr lang="en-US"/>
        </a:p>
      </dgm:t>
    </dgm:pt>
    <dgm:pt modelId="{3BD03269-EE66-4567-A059-1C146D97173E}" type="sibTrans" cxnId="{3B232BD9-475E-4322-8173-BF25701C9BA2}">
      <dgm:prSet/>
      <dgm:spPr/>
      <dgm:t>
        <a:bodyPr/>
        <a:lstStyle/>
        <a:p>
          <a:endParaRPr lang="en-US"/>
        </a:p>
      </dgm:t>
    </dgm:pt>
    <dgm:pt modelId="{387DC62D-2F76-4905-98F8-A41D6B180613}">
      <dgm:prSet phldrT="[Text]" custT="1"/>
      <dgm:spPr/>
      <dgm:t>
        <a:bodyPr/>
        <a:lstStyle/>
        <a:p>
          <a:r>
            <a:rPr lang="en-US" sz="2800" b="0" dirty="0" smtClean="0">
              <a:latin typeface="Franklin Gothic Medium Cond" panose="020B0606030402020204" pitchFamily="34" charset="0"/>
            </a:rPr>
            <a:t>Agriculture</a:t>
          </a:r>
          <a:endParaRPr lang="en-US" sz="2800" b="0" dirty="0">
            <a:latin typeface="Franklin Gothic Medium Cond" panose="020B0606030402020204" pitchFamily="34" charset="0"/>
          </a:endParaRPr>
        </a:p>
      </dgm:t>
    </dgm:pt>
    <dgm:pt modelId="{561057C9-86C8-41FB-80EF-185CC242050D}" type="parTrans" cxnId="{A20168B7-5986-4E2E-B3D4-29ECB8D70CC4}">
      <dgm:prSet/>
      <dgm:spPr/>
      <dgm:t>
        <a:bodyPr/>
        <a:lstStyle/>
        <a:p>
          <a:endParaRPr lang="en-US"/>
        </a:p>
      </dgm:t>
    </dgm:pt>
    <dgm:pt modelId="{97AB0B31-BC21-45F1-8301-F9FB9BD3683E}" type="sibTrans" cxnId="{A20168B7-5986-4E2E-B3D4-29ECB8D70CC4}">
      <dgm:prSet/>
      <dgm:spPr/>
      <dgm:t>
        <a:bodyPr/>
        <a:lstStyle/>
        <a:p>
          <a:endParaRPr lang="en-US"/>
        </a:p>
      </dgm:t>
    </dgm:pt>
    <dgm:pt modelId="{15DDF154-58F2-4C10-9AF2-9500C0E73E65}">
      <dgm:prSet phldrT="[Text]" custT="1"/>
      <dgm:spPr/>
      <dgm:t>
        <a:bodyPr/>
        <a:lstStyle/>
        <a:p>
          <a:r>
            <a:rPr lang="en-US" sz="2800" b="0" dirty="0" smtClean="0">
              <a:latin typeface="Franklin Gothic Medium Cond" panose="020B0606030402020204" pitchFamily="34" charset="0"/>
            </a:rPr>
            <a:t>Textile</a:t>
          </a:r>
          <a:endParaRPr lang="en-US" sz="2800" b="0" dirty="0">
            <a:latin typeface="Franklin Gothic Medium Cond" panose="020B0606030402020204" pitchFamily="34" charset="0"/>
          </a:endParaRPr>
        </a:p>
      </dgm:t>
    </dgm:pt>
    <dgm:pt modelId="{BB11DD8D-D4E5-44CF-828D-0C14142F2293}" type="parTrans" cxnId="{90AECC40-F475-4627-91A9-6BEF6DF34701}">
      <dgm:prSet/>
      <dgm:spPr/>
      <dgm:t>
        <a:bodyPr/>
        <a:lstStyle/>
        <a:p>
          <a:endParaRPr lang="en-US"/>
        </a:p>
      </dgm:t>
    </dgm:pt>
    <dgm:pt modelId="{AAFA48CD-1FF3-4F46-AB7A-C44873E177F1}" type="sibTrans" cxnId="{90AECC40-F475-4627-91A9-6BEF6DF34701}">
      <dgm:prSet/>
      <dgm:spPr/>
      <dgm:t>
        <a:bodyPr/>
        <a:lstStyle/>
        <a:p>
          <a:endParaRPr lang="en-US"/>
        </a:p>
      </dgm:t>
    </dgm:pt>
    <dgm:pt modelId="{321DE66F-BA70-459B-A09B-609E8466F66F}">
      <dgm:prSet phldrT="[Text]" custT="1"/>
      <dgm:spPr/>
      <dgm:t>
        <a:bodyPr/>
        <a:lstStyle/>
        <a:p>
          <a:r>
            <a:rPr lang="en-US" sz="2800" b="0" dirty="0" smtClean="0">
              <a:latin typeface="Franklin Gothic Medium Cond" panose="020B0606030402020204" pitchFamily="34" charset="0"/>
            </a:rPr>
            <a:t>Gems Jewelry</a:t>
          </a:r>
          <a:endParaRPr lang="en-US" sz="2800" b="0" dirty="0">
            <a:latin typeface="Franklin Gothic Medium Cond" panose="020B0606030402020204" pitchFamily="34" charset="0"/>
          </a:endParaRPr>
        </a:p>
      </dgm:t>
    </dgm:pt>
    <dgm:pt modelId="{7DEADC86-7116-474A-A673-C5BE200D863C}" type="parTrans" cxnId="{B9B7230F-FC6E-4722-95E4-D7A70CAE4F40}">
      <dgm:prSet/>
      <dgm:spPr/>
      <dgm:t>
        <a:bodyPr/>
        <a:lstStyle/>
        <a:p>
          <a:endParaRPr lang="en-US"/>
        </a:p>
      </dgm:t>
    </dgm:pt>
    <dgm:pt modelId="{C5378338-6BCA-4714-8BB5-BCE80EA78B3A}" type="sibTrans" cxnId="{B9B7230F-FC6E-4722-95E4-D7A70CAE4F40}">
      <dgm:prSet/>
      <dgm:spPr/>
      <dgm:t>
        <a:bodyPr/>
        <a:lstStyle/>
        <a:p>
          <a:endParaRPr lang="en-US"/>
        </a:p>
      </dgm:t>
    </dgm:pt>
    <dgm:pt modelId="{EE74D9EC-5AD0-4FA6-BF05-04EBB0761AEA}">
      <dgm:prSet phldrT="[Text]" custT="1"/>
      <dgm:spPr/>
      <dgm:t>
        <a:bodyPr/>
        <a:lstStyle/>
        <a:p>
          <a:r>
            <a:rPr lang="en-US" sz="2800" b="0" dirty="0" smtClean="0">
              <a:latin typeface="Franklin Gothic Medium Cond" panose="020B0606030402020204" pitchFamily="34" charset="0"/>
            </a:rPr>
            <a:t>Project Export</a:t>
          </a:r>
          <a:endParaRPr lang="en-US" sz="2800" b="0" dirty="0">
            <a:latin typeface="Franklin Gothic Medium Cond" panose="020B0606030402020204" pitchFamily="34" charset="0"/>
          </a:endParaRPr>
        </a:p>
      </dgm:t>
    </dgm:pt>
    <dgm:pt modelId="{CA33EACA-08FB-439D-9F0F-AF361E3E2912}" type="parTrans" cxnId="{7EEBE6F2-3166-42C1-A21C-B4AB542A25EB}">
      <dgm:prSet/>
      <dgm:spPr/>
      <dgm:t>
        <a:bodyPr/>
        <a:lstStyle/>
        <a:p>
          <a:endParaRPr lang="en-US"/>
        </a:p>
      </dgm:t>
    </dgm:pt>
    <dgm:pt modelId="{B989F612-4C04-4D13-96FA-D01D2B03D01D}" type="sibTrans" cxnId="{7EEBE6F2-3166-42C1-A21C-B4AB542A25EB}">
      <dgm:prSet/>
      <dgm:spPr/>
      <dgm:t>
        <a:bodyPr/>
        <a:lstStyle/>
        <a:p>
          <a:endParaRPr lang="en-US"/>
        </a:p>
      </dgm:t>
    </dgm:pt>
    <dgm:pt modelId="{3E4FACB3-3DBE-4BCA-A68F-58699FA3ED81}">
      <dgm:prSet phldrT="[Text]" custT="1"/>
      <dgm:spPr/>
      <dgm:t>
        <a:bodyPr/>
        <a:lstStyle/>
        <a:p>
          <a:r>
            <a:rPr lang="en-US" sz="2800" b="0" dirty="0" err="1" smtClean="0">
              <a:latin typeface="Franklin Gothic Medium Cond" panose="020B0606030402020204" pitchFamily="34" charset="0"/>
            </a:rPr>
            <a:t>Pharma</a:t>
          </a:r>
          <a:endParaRPr lang="en-US" sz="2800" b="0" dirty="0">
            <a:latin typeface="Franklin Gothic Medium Cond" panose="020B0606030402020204" pitchFamily="34" charset="0"/>
          </a:endParaRPr>
        </a:p>
      </dgm:t>
    </dgm:pt>
    <dgm:pt modelId="{9DE4FD9D-7F8D-4CB1-BC3F-72216A010933}" type="parTrans" cxnId="{23D6CA0E-D5B8-4833-8AA9-5750EED22D91}">
      <dgm:prSet/>
      <dgm:spPr/>
      <dgm:t>
        <a:bodyPr/>
        <a:lstStyle/>
        <a:p>
          <a:endParaRPr lang="en-US"/>
        </a:p>
      </dgm:t>
    </dgm:pt>
    <dgm:pt modelId="{3F9C0717-08B2-4E9F-8FB1-C5558431E942}" type="sibTrans" cxnId="{23D6CA0E-D5B8-4833-8AA9-5750EED22D91}">
      <dgm:prSet/>
      <dgm:spPr/>
      <dgm:t>
        <a:bodyPr/>
        <a:lstStyle/>
        <a:p>
          <a:endParaRPr lang="en-US"/>
        </a:p>
      </dgm:t>
    </dgm:pt>
    <dgm:pt modelId="{CD883BA1-3791-4D47-B5A9-9BD0EF8A1778}" type="pres">
      <dgm:prSet presAssocID="{92FA988D-A2F9-49AD-94F5-A1F3BA69D8E2}" presName="Name0" presStyleCnt="0">
        <dgm:presLayoutVars>
          <dgm:dir/>
          <dgm:resizeHandles val="exact"/>
        </dgm:presLayoutVars>
      </dgm:prSet>
      <dgm:spPr/>
      <dgm:t>
        <a:bodyPr/>
        <a:lstStyle/>
        <a:p>
          <a:endParaRPr lang="en-US"/>
        </a:p>
      </dgm:t>
    </dgm:pt>
    <dgm:pt modelId="{F40A9B45-5DD8-428F-924B-1346BBD66513}" type="pres">
      <dgm:prSet presAssocID="{387DC62D-2F76-4905-98F8-A41D6B180613}" presName="composite" presStyleCnt="0"/>
      <dgm:spPr/>
      <dgm:t>
        <a:bodyPr/>
        <a:lstStyle/>
        <a:p>
          <a:endParaRPr lang="en-US"/>
        </a:p>
      </dgm:t>
    </dgm:pt>
    <dgm:pt modelId="{94296186-A69B-4C4C-959E-51551328750C}" type="pres">
      <dgm:prSet presAssocID="{387DC62D-2F76-4905-98F8-A41D6B180613}" presName="rect1" presStyleLbl="bgImgPlace1" presStyleIdx="0" presStyleCnt="8"/>
      <dgm:spPr>
        <a:blipFill rotWithShape="1">
          <a:blip xmlns:r="http://schemas.openxmlformats.org/officeDocument/2006/relationships" r:embed="rId1"/>
          <a:stretch>
            <a:fillRect/>
          </a:stretch>
        </a:blipFill>
      </dgm:spPr>
      <dgm:t>
        <a:bodyPr/>
        <a:lstStyle/>
        <a:p>
          <a:endParaRPr lang="en-US"/>
        </a:p>
      </dgm:t>
    </dgm:pt>
    <dgm:pt modelId="{E745401F-EFF6-4999-AEF6-5DBFBD51B267}" type="pres">
      <dgm:prSet presAssocID="{387DC62D-2F76-4905-98F8-A41D6B180613}" presName="wedgeRectCallout1" presStyleLbl="node1" presStyleIdx="0" presStyleCnt="8">
        <dgm:presLayoutVars>
          <dgm:bulletEnabled val="1"/>
        </dgm:presLayoutVars>
      </dgm:prSet>
      <dgm:spPr/>
      <dgm:t>
        <a:bodyPr/>
        <a:lstStyle/>
        <a:p>
          <a:endParaRPr lang="en-US"/>
        </a:p>
      </dgm:t>
    </dgm:pt>
    <dgm:pt modelId="{3C141835-8BAF-4C1B-B2A9-956BE180BAAF}" type="pres">
      <dgm:prSet presAssocID="{97AB0B31-BC21-45F1-8301-F9FB9BD3683E}" presName="sibTrans" presStyleCnt="0"/>
      <dgm:spPr/>
      <dgm:t>
        <a:bodyPr/>
        <a:lstStyle/>
        <a:p>
          <a:endParaRPr lang="en-US"/>
        </a:p>
      </dgm:t>
    </dgm:pt>
    <dgm:pt modelId="{728C01DE-6711-4C22-B2CE-FE810AEC24B2}" type="pres">
      <dgm:prSet presAssocID="{15DDF154-58F2-4C10-9AF2-9500C0E73E65}" presName="composite" presStyleCnt="0"/>
      <dgm:spPr/>
      <dgm:t>
        <a:bodyPr/>
        <a:lstStyle/>
        <a:p>
          <a:endParaRPr lang="en-US"/>
        </a:p>
      </dgm:t>
    </dgm:pt>
    <dgm:pt modelId="{ECFDB95D-DF44-4A67-92D7-F63248BCA640}" type="pres">
      <dgm:prSet presAssocID="{15DDF154-58F2-4C10-9AF2-9500C0E73E65}" presName="rect1" presStyleLbl="bgImgPlace1" presStyleIdx="1" presStyleCnt="8"/>
      <dgm:spPr>
        <a:blipFill rotWithShape="1">
          <a:blip xmlns:r="http://schemas.openxmlformats.org/officeDocument/2006/relationships" r:embed="rId2"/>
          <a:stretch>
            <a:fillRect/>
          </a:stretch>
        </a:blipFill>
      </dgm:spPr>
      <dgm:t>
        <a:bodyPr/>
        <a:lstStyle/>
        <a:p>
          <a:endParaRPr lang="en-US"/>
        </a:p>
      </dgm:t>
    </dgm:pt>
    <dgm:pt modelId="{9205369E-CF70-437F-B146-DF80F5EAD068}" type="pres">
      <dgm:prSet presAssocID="{15DDF154-58F2-4C10-9AF2-9500C0E73E65}" presName="wedgeRectCallout1" presStyleLbl="node1" presStyleIdx="1" presStyleCnt="8">
        <dgm:presLayoutVars>
          <dgm:bulletEnabled val="1"/>
        </dgm:presLayoutVars>
      </dgm:prSet>
      <dgm:spPr/>
      <dgm:t>
        <a:bodyPr/>
        <a:lstStyle/>
        <a:p>
          <a:endParaRPr lang="en-US"/>
        </a:p>
      </dgm:t>
    </dgm:pt>
    <dgm:pt modelId="{35323716-057E-4874-BAFE-225E94DADA72}" type="pres">
      <dgm:prSet presAssocID="{AAFA48CD-1FF3-4F46-AB7A-C44873E177F1}" presName="sibTrans" presStyleCnt="0"/>
      <dgm:spPr/>
      <dgm:t>
        <a:bodyPr/>
        <a:lstStyle/>
        <a:p>
          <a:endParaRPr lang="en-US"/>
        </a:p>
      </dgm:t>
    </dgm:pt>
    <dgm:pt modelId="{70C82A91-F78D-4F8E-AA0F-BC2BEB1909F3}" type="pres">
      <dgm:prSet presAssocID="{321DE66F-BA70-459B-A09B-609E8466F66F}" presName="composite" presStyleCnt="0"/>
      <dgm:spPr/>
      <dgm:t>
        <a:bodyPr/>
        <a:lstStyle/>
        <a:p>
          <a:endParaRPr lang="en-US"/>
        </a:p>
      </dgm:t>
    </dgm:pt>
    <dgm:pt modelId="{D416EDD9-DD34-4A4D-94F5-C918E832CEF8}" type="pres">
      <dgm:prSet presAssocID="{321DE66F-BA70-459B-A09B-609E8466F66F}" presName="rect1" presStyleLbl="bgImgPlace1" presStyleIdx="2" presStyleCnt="8"/>
      <dgm:spPr>
        <a:blipFill rotWithShape="1">
          <a:blip xmlns:r="http://schemas.openxmlformats.org/officeDocument/2006/relationships" r:embed="rId3"/>
          <a:stretch>
            <a:fillRect/>
          </a:stretch>
        </a:blipFill>
      </dgm:spPr>
      <dgm:t>
        <a:bodyPr/>
        <a:lstStyle/>
        <a:p>
          <a:endParaRPr lang="en-US"/>
        </a:p>
      </dgm:t>
    </dgm:pt>
    <dgm:pt modelId="{35CC698D-C26A-4F42-95DB-C97C42F16030}" type="pres">
      <dgm:prSet presAssocID="{321DE66F-BA70-459B-A09B-609E8466F66F}" presName="wedgeRectCallout1" presStyleLbl="node1" presStyleIdx="2" presStyleCnt="8">
        <dgm:presLayoutVars>
          <dgm:bulletEnabled val="1"/>
        </dgm:presLayoutVars>
      </dgm:prSet>
      <dgm:spPr/>
      <dgm:t>
        <a:bodyPr/>
        <a:lstStyle/>
        <a:p>
          <a:endParaRPr lang="en-US"/>
        </a:p>
      </dgm:t>
    </dgm:pt>
    <dgm:pt modelId="{7C98FA17-3526-4E11-87CA-A11F716EC5DC}" type="pres">
      <dgm:prSet presAssocID="{C5378338-6BCA-4714-8BB5-BCE80EA78B3A}" presName="sibTrans" presStyleCnt="0"/>
      <dgm:spPr/>
      <dgm:t>
        <a:bodyPr/>
        <a:lstStyle/>
        <a:p>
          <a:endParaRPr lang="en-US"/>
        </a:p>
      </dgm:t>
    </dgm:pt>
    <dgm:pt modelId="{92AB0196-443F-446B-A974-215A4A0D992A}" type="pres">
      <dgm:prSet presAssocID="{CFBE9F1D-FCFE-4797-930C-D703D0DCC394}" presName="composite" presStyleCnt="0"/>
      <dgm:spPr/>
      <dgm:t>
        <a:bodyPr/>
        <a:lstStyle/>
        <a:p>
          <a:endParaRPr lang="en-US"/>
        </a:p>
      </dgm:t>
    </dgm:pt>
    <dgm:pt modelId="{A1DE8C6A-CE80-4919-9738-C0C8A2143894}" type="pres">
      <dgm:prSet presAssocID="{CFBE9F1D-FCFE-4797-930C-D703D0DCC394}" presName="rect1" presStyleLbl="bgImgPlace1" presStyleIdx="3" presStyleCnt="8"/>
      <dgm:spPr>
        <a:blipFill rotWithShape="1">
          <a:blip xmlns:r="http://schemas.openxmlformats.org/officeDocument/2006/relationships" r:embed="rId4"/>
          <a:stretch>
            <a:fillRect/>
          </a:stretch>
        </a:blipFill>
      </dgm:spPr>
      <dgm:t>
        <a:bodyPr/>
        <a:lstStyle/>
        <a:p>
          <a:endParaRPr lang="en-US"/>
        </a:p>
      </dgm:t>
    </dgm:pt>
    <dgm:pt modelId="{47221D46-5F72-4052-9B6B-F1575DED3577}" type="pres">
      <dgm:prSet presAssocID="{CFBE9F1D-FCFE-4797-930C-D703D0DCC394}" presName="wedgeRectCallout1" presStyleLbl="node1" presStyleIdx="3" presStyleCnt="8">
        <dgm:presLayoutVars>
          <dgm:bulletEnabled val="1"/>
        </dgm:presLayoutVars>
      </dgm:prSet>
      <dgm:spPr/>
      <dgm:t>
        <a:bodyPr/>
        <a:lstStyle/>
        <a:p>
          <a:endParaRPr lang="en-US"/>
        </a:p>
      </dgm:t>
    </dgm:pt>
    <dgm:pt modelId="{86BB0D25-2DDE-4AF1-BA30-AA95B40A7520}" type="pres">
      <dgm:prSet presAssocID="{5F6C5959-339A-4D61-8326-77313BEA42EA}" presName="sibTrans" presStyleCnt="0"/>
      <dgm:spPr/>
      <dgm:t>
        <a:bodyPr/>
        <a:lstStyle/>
        <a:p>
          <a:endParaRPr lang="en-US"/>
        </a:p>
      </dgm:t>
    </dgm:pt>
    <dgm:pt modelId="{97EEBDA2-767E-42F7-A1BF-649B4DA6BE1E}" type="pres">
      <dgm:prSet presAssocID="{3E4FACB3-3DBE-4BCA-A68F-58699FA3ED81}" presName="composite" presStyleCnt="0"/>
      <dgm:spPr/>
      <dgm:t>
        <a:bodyPr/>
        <a:lstStyle/>
        <a:p>
          <a:endParaRPr lang="en-US"/>
        </a:p>
      </dgm:t>
    </dgm:pt>
    <dgm:pt modelId="{55DDEC68-6629-488E-980D-A5A64FC35A35}" type="pres">
      <dgm:prSet presAssocID="{3E4FACB3-3DBE-4BCA-A68F-58699FA3ED81}" presName="rect1" presStyleLbl="bgImgPlace1" presStyleIdx="4" presStyleCnt="8"/>
      <dgm:spPr>
        <a:blipFill rotWithShape="1">
          <a:blip xmlns:r="http://schemas.openxmlformats.org/officeDocument/2006/relationships" r:embed="rId5"/>
          <a:stretch>
            <a:fillRect/>
          </a:stretch>
        </a:blipFill>
      </dgm:spPr>
      <dgm:t>
        <a:bodyPr/>
        <a:lstStyle/>
        <a:p>
          <a:endParaRPr lang="en-US"/>
        </a:p>
      </dgm:t>
    </dgm:pt>
    <dgm:pt modelId="{7C4F3624-C5BF-4313-BF92-E402D348564F}" type="pres">
      <dgm:prSet presAssocID="{3E4FACB3-3DBE-4BCA-A68F-58699FA3ED81}" presName="wedgeRectCallout1" presStyleLbl="node1" presStyleIdx="4" presStyleCnt="8">
        <dgm:presLayoutVars>
          <dgm:bulletEnabled val="1"/>
        </dgm:presLayoutVars>
      </dgm:prSet>
      <dgm:spPr/>
      <dgm:t>
        <a:bodyPr/>
        <a:lstStyle/>
        <a:p>
          <a:endParaRPr lang="en-US"/>
        </a:p>
      </dgm:t>
    </dgm:pt>
    <dgm:pt modelId="{A31B83C1-FA60-4CD8-9CDC-CD88BD707280}" type="pres">
      <dgm:prSet presAssocID="{3F9C0717-08B2-4E9F-8FB1-C5558431E942}" presName="sibTrans" presStyleCnt="0"/>
      <dgm:spPr/>
      <dgm:t>
        <a:bodyPr/>
        <a:lstStyle/>
        <a:p>
          <a:endParaRPr lang="en-US"/>
        </a:p>
      </dgm:t>
    </dgm:pt>
    <dgm:pt modelId="{A9EAD7E4-3140-4519-881D-A30CCA367077}" type="pres">
      <dgm:prSet presAssocID="{BE0F863C-5FFE-4FC9-BF15-E00B34927EEB}" presName="composite" presStyleCnt="0"/>
      <dgm:spPr/>
      <dgm:t>
        <a:bodyPr/>
        <a:lstStyle/>
        <a:p>
          <a:endParaRPr lang="en-US"/>
        </a:p>
      </dgm:t>
    </dgm:pt>
    <dgm:pt modelId="{78348A42-0464-4050-86F1-68792D346FA5}" type="pres">
      <dgm:prSet presAssocID="{BE0F863C-5FFE-4FC9-BF15-E00B34927EEB}" presName="rect1" presStyleLbl="bgImgPlace1" presStyleIdx="5" presStyleCnt="8"/>
      <dgm:spPr>
        <a:blipFill rotWithShape="1">
          <a:blip xmlns:r="http://schemas.openxmlformats.org/officeDocument/2006/relationships" r:embed="rId6"/>
          <a:stretch>
            <a:fillRect/>
          </a:stretch>
        </a:blipFill>
      </dgm:spPr>
      <dgm:t>
        <a:bodyPr/>
        <a:lstStyle/>
        <a:p>
          <a:endParaRPr lang="en-US"/>
        </a:p>
      </dgm:t>
    </dgm:pt>
    <dgm:pt modelId="{5F96EE60-9AD1-4855-BD0E-30BDE84E8768}" type="pres">
      <dgm:prSet presAssocID="{BE0F863C-5FFE-4FC9-BF15-E00B34927EEB}" presName="wedgeRectCallout1" presStyleLbl="node1" presStyleIdx="5" presStyleCnt="8">
        <dgm:presLayoutVars>
          <dgm:bulletEnabled val="1"/>
        </dgm:presLayoutVars>
      </dgm:prSet>
      <dgm:spPr/>
      <dgm:t>
        <a:bodyPr/>
        <a:lstStyle/>
        <a:p>
          <a:endParaRPr lang="en-US"/>
        </a:p>
      </dgm:t>
    </dgm:pt>
    <dgm:pt modelId="{21DF76BE-84A2-4B21-B92F-B19292E34507}" type="pres">
      <dgm:prSet presAssocID="{339649F4-B3C4-4840-ACB8-C98609C06206}" presName="sibTrans" presStyleCnt="0"/>
      <dgm:spPr/>
      <dgm:t>
        <a:bodyPr/>
        <a:lstStyle/>
        <a:p>
          <a:endParaRPr lang="en-US"/>
        </a:p>
      </dgm:t>
    </dgm:pt>
    <dgm:pt modelId="{64217CAC-BD38-4ADF-A284-735C0B82E87C}" type="pres">
      <dgm:prSet presAssocID="{3258103E-9212-444D-8C21-E61B214821C7}" presName="composite" presStyleCnt="0"/>
      <dgm:spPr/>
      <dgm:t>
        <a:bodyPr/>
        <a:lstStyle/>
        <a:p>
          <a:endParaRPr lang="en-US"/>
        </a:p>
      </dgm:t>
    </dgm:pt>
    <dgm:pt modelId="{BB9871A7-F774-4B9B-AE88-FBD31708DD36}" type="pres">
      <dgm:prSet presAssocID="{3258103E-9212-444D-8C21-E61B214821C7}" presName="rect1" presStyleLbl="bgImgPlace1" presStyleIdx="6" presStyleCnt="8"/>
      <dgm:spPr>
        <a:blipFill rotWithShape="1">
          <a:blip xmlns:r="http://schemas.openxmlformats.org/officeDocument/2006/relationships" r:embed="rId7"/>
          <a:stretch>
            <a:fillRect/>
          </a:stretch>
        </a:blipFill>
      </dgm:spPr>
      <dgm:t>
        <a:bodyPr/>
        <a:lstStyle/>
        <a:p>
          <a:endParaRPr lang="en-US"/>
        </a:p>
      </dgm:t>
    </dgm:pt>
    <dgm:pt modelId="{9737DF7B-A400-47C4-A633-D47AC0B4E6EB}" type="pres">
      <dgm:prSet presAssocID="{3258103E-9212-444D-8C21-E61B214821C7}" presName="wedgeRectCallout1" presStyleLbl="node1" presStyleIdx="6" presStyleCnt="8">
        <dgm:presLayoutVars>
          <dgm:bulletEnabled val="1"/>
        </dgm:presLayoutVars>
      </dgm:prSet>
      <dgm:spPr/>
      <dgm:t>
        <a:bodyPr/>
        <a:lstStyle/>
        <a:p>
          <a:endParaRPr lang="en-US"/>
        </a:p>
      </dgm:t>
    </dgm:pt>
    <dgm:pt modelId="{572A5C0C-E6BE-482A-95BC-DE9CDDBD080F}" type="pres">
      <dgm:prSet presAssocID="{3BD03269-EE66-4567-A059-1C146D97173E}" presName="sibTrans" presStyleCnt="0"/>
      <dgm:spPr/>
      <dgm:t>
        <a:bodyPr/>
        <a:lstStyle/>
        <a:p>
          <a:endParaRPr lang="en-US"/>
        </a:p>
      </dgm:t>
    </dgm:pt>
    <dgm:pt modelId="{207E45CF-43F0-4739-862F-5514A1BC9D91}" type="pres">
      <dgm:prSet presAssocID="{EE74D9EC-5AD0-4FA6-BF05-04EBB0761AEA}" presName="composite" presStyleCnt="0"/>
      <dgm:spPr/>
      <dgm:t>
        <a:bodyPr/>
        <a:lstStyle/>
        <a:p>
          <a:endParaRPr lang="en-US"/>
        </a:p>
      </dgm:t>
    </dgm:pt>
    <dgm:pt modelId="{00AD126B-F259-4EAD-9546-DA4E9F16E68A}" type="pres">
      <dgm:prSet presAssocID="{EE74D9EC-5AD0-4FA6-BF05-04EBB0761AEA}" presName="rect1" presStyleLbl="bgImgPlace1" presStyleIdx="7" presStyleCnt="8"/>
      <dgm:spPr>
        <a:blipFill rotWithShape="1">
          <a:blip xmlns:r="http://schemas.openxmlformats.org/officeDocument/2006/relationships" r:embed="rId8"/>
          <a:stretch>
            <a:fillRect/>
          </a:stretch>
        </a:blipFill>
      </dgm:spPr>
      <dgm:t>
        <a:bodyPr/>
        <a:lstStyle/>
        <a:p>
          <a:endParaRPr lang="en-US"/>
        </a:p>
      </dgm:t>
    </dgm:pt>
    <dgm:pt modelId="{C83BCF31-B1BD-453F-81A4-F61A518EB45F}" type="pres">
      <dgm:prSet presAssocID="{EE74D9EC-5AD0-4FA6-BF05-04EBB0761AEA}" presName="wedgeRectCallout1" presStyleLbl="node1" presStyleIdx="7" presStyleCnt="8">
        <dgm:presLayoutVars>
          <dgm:bulletEnabled val="1"/>
        </dgm:presLayoutVars>
      </dgm:prSet>
      <dgm:spPr/>
      <dgm:t>
        <a:bodyPr/>
        <a:lstStyle/>
        <a:p>
          <a:endParaRPr lang="en-US"/>
        </a:p>
      </dgm:t>
    </dgm:pt>
  </dgm:ptLst>
  <dgm:cxnLst>
    <dgm:cxn modelId="{CD03B37D-6318-4130-B8E1-E5C9DAC105E5}" type="presOf" srcId="{387DC62D-2F76-4905-98F8-A41D6B180613}" destId="{E745401F-EFF6-4999-AEF6-5DBFBD51B267}" srcOrd="0" destOrd="0" presId="urn:microsoft.com/office/officeart/2008/layout/BendingPictureCaptionList"/>
    <dgm:cxn modelId="{4DF82A69-0D0B-4344-8D01-01E1C359D6A8}" type="presOf" srcId="{CFBE9F1D-FCFE-4797-930C-D703D0DCC394}" destId="{47221D46-5F72-4052-9B6B-F1575DED3577}" srcOrd="0" destOrd="0" presId="urn:microsoft.com/office/officeart/2008/layout/BendingPictureCaptionList"/>
    <dgm:cxn modelId="{B9B7230F-FC6E-4722-95E4-D7A70CAE4F40}" srcId="{92FA988D-A2F9-49AD-94F5-A1F3BA69D8E2}" destId="{321DE66F-BA70-459B-A09B-609E8466F66F}" srcOrd="2" destOrd="0" parTransId="{7DEADC86-7116-474A-A673-C5BE200D863C}" sibTransId="{C5378338-6BCA-4714-8BB5-BCE80EA78B3A}"/>
    <dgm:cxn modelId="{94567EF4-3C96-48DA-85FD-2829B16D7F1D}" type="presOf" srcId="{EE74D9EC-5AD0-4FA6-BF05-04EBB0761AEA}" destId="{C83BCF31-B1BD-453F-81A4-F61A518EB45F}" srcOrd="0" destOrd="0" presId="urn:microsoft.com/office/officeart/2008/layout/BendingPictureCaptionList"/>
    <dgm:cxn modelId="{A20168B7-5986-4E2E-B3D4-29ECB8D70CC4}" srcId="{92FA988D-A2F9-49AD-94F5-A1F3BA69D8E2}" destId="{387DC62D-2F76-4905-98F8-A41D6B180613}" srcOrd="0" destOrd="0" parTransId="{561057C9-86C8-41FB-80EF-185CC242050D}" sibTransId="{97AB0B31-BC21-45F1-8301-F9FB9BD3683E}"/>
    <dgm:cxn modelId="{FEFDB892-D3F0-45EB-9E49-71F1EA7019E8}" type="presOf" srcId="{3E4FACB3-3DBE-4BCA-A68F-58699FA3ED81}" destId="{7C4F3624-C5BF-4313-BF92-E402D348564F}" srcOrd="0" destOrd="0" presId="urn:microsoft.com/office/officeart/2008/layout/BendingPictureCaptionList"/>
    <dgm:cxn modelId="{F4AB4083-1F08-45E2-94E5-D36785D993ED}" type="presOf" srcId="{3258103E-9212-444D-8C21-E61B214821C7}" destId="{9737DF7B-A400-47C4-A633-D47AC0B4E6EB}" srcOrd="0" destOrd="0" presId="urn:microsoft.com/office/officeart/2008/layout/BendingPictureCaptionList"/>
    <dgm:cxn modelId="{478FDFDB-FC13-4AFA-B4E3-D2F1BE75835A}" type="presOf" srcId="{15DDF154-58F2-4C10-9AF2-9500C0E73E65}" destId="{9205369E-CF70-437F-B146-DF80F5EAD068}" srcOrd="0" destOrd="0" presId="urn:microsoft.com/office/officeart/2008/layout/BendingPictureCaptionList"/>
    <dgm:cxn modelId="{16D5C6B3-A6AC-426E-A1BC-75CA74983F2E}" srcId="{92FA988D-A2F9-49AD-94F5-A1F3BA69D8E2}" destId="{CFBE9F1D-FCFE-4797-930C-D703D0DCC394}" srcOrd="3" destOrd="0" parTransId="{5068395C-D33B-4832-915E-2D92EFEC8931}" sibTransId="{5F6C5959-339A-4D61-8326-77313BEA42EA}"/>
    <dgm:cxn modelId="{3F546796-380C-4EE3-99B3-CBD228264BBB}" type="presOf" srcId="{BE0F863C-5FFE-4FC9-BF15-E00B34927EEB}" destId="{5F96EE60-9AD1-4855-BD0E-30BDE84E8768}" srcOrd="0" destOrd="0" presId="urn:microsoft.com/office/officeart/2008/layout/BendingPictureCaptionList"/>
    <dgm:cxn modelId="{23D6CA0E-D5B8-4833-8AA9-5750EED22D91}" srcId="{92FA988D-A2F9-49AD-94F5-A1F3BA69D8E2}" destId="{3E4FACB3-3DBE-4BCA-A68F-58699FA3ED81}" srcOrd="4" destOrd="0" parTransId="{9DE4FD9D-7F8D-4CB1-BC3F-72216A010933}" sibTransId="{3F9C0717-08B2-4E9F-8FB1-C5558431E942}"/>
    <dgm:cxn modelId="{90AECC40-F475-4627-91A9-6BEF6DF34701}" srcId="{92FA988D-A2F9-49AD-94F5-A1F3BA69D8E2}" destId="{15DDF154-58F2-4C10-9AF2-9500C0E73E65}" srcOrd="1" destOrd="0" parTransId="{BB11DD8D-D4E5-44CF-828D-0C14142F2293}" sibTransId="{AAFA48CD-1FF3-4F46-AB7A-C44873E177F1}"/>
    <dgm:cxn modelId="{3B232BD9-475E-4322-8173-BF25701C9BA2}" srcId="{92FA988D-A2F9-49AD-94F5-A1F3BA69D8E2}" destId="{3258103E-9212-444D-8C21-E61B214821C7}" srcOrd="6" destOrd="0" parTransId="{1F3CA1AC-BF22-4154-B72C-D36A0C4BBA46}" sibTransId="{3BD03269-EE66-4567-A059-1C146D97173E}"/>
    <dgm:cxn modelId="{7B7B8743-F603-4646-9318-20792B2BDDAC}" srcId="{92FA988D-A2F9-49AD-94F5-A1F3BA69D8E2}" destId="{BE0F863C-5FFE-4FC9-BF15-E00B34927EEB}" srcOrd="5" destOrd="0" parTransId="{059FC31B-ABC5-4838-A8F8-C9F0446E3584}" sibTransId="{339649F4-B3C4-4840-ACB8-C98609C06206}"/>
    <dgm:cxn modelId="{7EEBE6F2-3166-42C1-A21C-B4AB542A25EB}" srcId="{92FA988D-A2F9-49AD-94F5-A1F3BA69D8E2}" destId="{EE74D9EC-5AD0-4FA6-BF05-04EBB0761AEA}" srcOrd="7" destOrd="0" parTransId="{CA33EACA-08FB-439D-9F0F-AF361E3E2912}" sibTransId="{B989F612-4C04-4D13-96FA-D01D2B03D01D}"/>
    <dgm:cxn modelId="{E35E4866-89F7-4F74-B1A3-B236DB748145}" type="presOf" srcId="{92FA988D-A2F9-49AD-94F5-A1F3BA69D8E2}" destId="{CD883BA1-3791-4D47-B5A9-9BD0EF8A1778}" srcOrd="0" destOrd="0" presId="urn:microsoft.com/office/officeart/2008/layout/BendingPictureCaptionList"/>
    <dgm:cxn modelId="{BD314F78-9A93-42A4-B26F-9019AE7F976B}" type="presOf" srcId="{321DE66F-BA70-459B-A09B-609E8466F66F}" destId="{35CC698D-C26A-4F42-95DB-C97C42F16030}" srcOrd="0" destOrd="0" presId="urn:microsoft.com/office/officeart/2008/layout/BendingPictureCaptionList"/>
    <dgm:cxn modelId="{E3FA57A7-1F2B-49A8-84DC-6C66932C164D}" type="presParOf" srcId="{CD883BA1-3791-4D47-B5A9-9BD0EF8A1778}" destId="{F40A9B45-5DD8-428F-924B-1346BBD66513}" srcOrd="0" destOrd="0" presId="urn:microsoft.com/office/officeart/2008/layout/BendingPictureCaptionList"/>
    <dgm:cxn modelId="{01E4CC60-A4B9-44B5-ADA6-D400B25C7AD6}" type="presParOf" srcId="{F40A9B45-5DD8-428F-924B-1346BBD66513}" destId="{94296186-A69B-4C4C-959E-51551328750C}" srcOrd="0" destOrd="0" presId="urn:microsoft.com/office/officeart/2008/layout/BendingPictureCaptionList"/>
    <dgm:cxn modelId="{EDDF36E7-004A-4155-B589-E0446BBA6BCF}" type="presParOf" srcId="{F40A9B45-5DD8-428F-924B-1346BBD66513}" destId="{E745401F-EFF6-4999-AEF6-5DBFBD51B267}" srcOrd="1" destOrd="0" presId="urn:microsoft.com/office/officeart/2008/layout/BendingPictureCaptionList"/>
    <dgm:cxn modelId="{CC530807-754B-40C7-92B3-6B46EE16B4A7}" type="presParOf" srcId="{CD883BA1-3791-4D47-B5A9-9BD0EF8A1778}" destId="{3C141835-8BAF-4C1B-B2A9-956BE180BAAF}" srcOrd="1" destOrd="0" presId="urn:microsoft.com/office/officeart/2008/layout/BendingPictureCaptionList"/>
    <dgm:cxn modelId="{1E12DB26-0CD3-46BA-B90F-50D516C14BC3}" type="presParOf" srcId="{CD883BA1-3791-4D47-B5A9-9BD0EF8A1778}" destId="{728C01DE-6711-4C22-B2CE-FE810AEC24B2}" srcOrd="2" destOrd="0" presId="urn:microsoft.com/office/officeart/2008/layout/BendingPictureCaptionList"/>
    <dgm:cxn modelId="{B0BBAB3D-9CFE-441F-834D-9ECC1A4AB9E2}" type="presParOf" srcId="{728C01DE-6711-4C22-B2CE-FE810AEC24B2}" destId="{ECFDB95D-DF44-4A67-92D7-F63248BCA640}" srcOrd="0" destOrd="0" presId="urn:microsoft.com/office/officeart/2008/layout/BendingPictureCaptionList"/>
    <dgm:cxn modelId="{B55F0FB9-65DF-4262-A677-28D43682E2BD}" type="presParOf" srcId="{728C01DE-6711-4C22-B2CE-FE810AEC24B2}" destId="{9205369E-CF70-437F-B146-DF80F5EAD068}" srcOrd="1" destOrd="0" presId="urn:microsoft.com/office/officeart/2008/layout/BendingPictureCaptionList"/>
    <dgm:cxn modelId="{37FE51E7-466F-40AA-95EF-E4D03B87880E}" type="presParOf" srcId="{CD883BA1-3791-4D47-B5A9-9BD0EF8A1778}" destId="{35323716-057E-4874-BAFE-225E94DADA72}" srcOrd="3" destOrd="0" presId="urn:microsoft.com/office/officeart/2008/layout/BendingPictureCaptionList"/>
    <dgm:cxn modelId="{2236316D-AA39-48D5-BB74-A338BDFE0D96}" type="presParOf" srcId="{CD883BA1-3791-4D47-B5A9-9BD0EF8A1778}" destId="{70C82A91-F78D-4F8E-AA0F-BC2BEB1909F3}" srcOrd="4" destOrd="0" presId="urn:microsoft.com/office/officeart/2008/layout/BendingPictureCaptionList"/>
    <dgm:cxn modelId="{EFD42244-D7AF-4BC8-9F36-0CE1E0CA7A6A}" type="presParOf" srcId="{70C82A91-F78D-4F8E-AA0F-BC2BEB1909F3}" destId="{D416EDD9-DD34-4A4D-94F5-C918E832CEF8}" srcOrd="0" destOrd="0" presId="urn:microsoft.com/office/officeart/2008/layout/BendingPictureCaptionList"/>
    <dgm:cxn modelId="{D546A675-BCFF-496A-9D18-0301FC1A88E0}" type="presParOf" srcId="{70C82A91-F78D-4F8E-AA0F-BC2BEB1909F3}" destId="{35CC698D-C26A-4F42-95DB-C97C42F16030}" srcOrd="1" destOrd="0" presId="urn:microsoft.com/office/officeart/2008/layout/BendingPictureCaptionList"/>
    <dgm:cxn modelId="{516F6913-AD22-4371-A055-82A7890D2D93}" type="presParOf" srcId="{CD883BA1-3791-4D47-B5A9-9BD0EF8A1778}" destId="{7C98FA17-3526-4E11-87CA-A11F716EC5DC}" srcOrd="5" destOrd="0" presId="urn:microsoft.com/office/officeart/2008/layout/BendingPictureCaptionList"/>
    <dgm:cxn modelId="{755B8E73-09CA-4152-8A9E-A5C33E379F90}" type="presParOf" srcId="{CD883BA1-3791-4D47-B5A9-9BD0EF8A1778}" destId="{92AB0196-443F-446B-A974-215A4A0D992A}" srcOrd="6" destOrd="0" presId="urn:microsoft.com/office/officeart/2008/layout/BendingPictureCaptionList"/>
    <dgm:cxn modelId="{BF16957F-63F2-465E-B0F6-37E512E41A31}" type="presParOf" srcId="{92AB0196-443F-446B-A974-215A4A0D992A}" destId="{A1DE8C6A-CE80-4919-9738-C0C8A2143894}" srcOrd="0" destOrd="0" presId="urn:microsoft.com/office/officeart/2008/layout/BendingPictureCaptionList"/>
    <dgm:cxn modelId="{843C175E-E8A8-460D-9CE5-14BF17918818}" type="presParOf" srcId="{92AB0196-443F-446B-A974-215A4A0D992A}" destId="{47221D46-5F72-4052-9B6B-F1575DED3577}" srcOrd="1" destOrd="0" presId="urn:microsoft.com/office/officeart/2008/layout/BendingPictureCaptionList"/>
    <dgm:cxn modelId="{C6227486-E9CA-4AB9-B9FE-92A5B884C4B9}" type="presParOf" srcId="{CD883BA1-3791-4D47-B5A9-9BD0EF8A1778}" destId="{86BB0D25-2DDE-4AF1-BA30-AA95B40A7520}" srcOrd="7" destOrd="0" presId="urn:microsoft.com/office/officeart/2008/layout/BendingPictureCaptionList"/>
    <dgm:cxn modelId="{DC3C770F-2F56-40FE-8D71-A5BA89A692F5}" type="presParOf" srcId="{CD883BA1-3791-4D47-B5A9-9BD0EF8A1778}" destId="{97EEBDA2-767E-42F7-A1BF-649B4DA6BE1E}" srcOrd="8" destOrd="0" presId="urn:microsoft.com/office/officeart/2008/layout/BendingPictureCaptionList"/>
    <dgm:cxn modelId="{F9E734D9-55AA-4EAE-8884-5CD628ECF297}" type="presParOf" srcId="{97EEBDA2-767E-42F7-A1BF-649B4DA6BE1E}" destId="{55DDEC68-6629-488E-980D-A5A64FC35A35}" srcOrd="0" destOrd="0" presId="urn:microsoft.com/office/officeart/2008/layout/BendingPictureCaptionList"/>
    <dgm:cxn modelId="{F5657304-FA6F-43DB-BA2A-7545A752A91D}" type="presParOf" srcId="{97EEBDA2-767E-42F7-A1BF-649B4DA6BE1E}" destId="{7C4F3624-C5BF-4313-BF92-E402D348564F}" srcOrd="1" destOrd="0" presId="urn:microsoft.com/office/officeart/2008/layout/BendingPictureCaptionList"/>
    <dgm:cxn modelId="{765FD26A-6EE5-423F-A9F1-36C76EEEB299}" type="presParOf" srcId="{CD883BA1-3791-4D47-B5A9-9BD0EF8A1778}" destId="{A31B83C1-FA60-4CD8-9CDC-CD88BD707280}" srcOrd="9" destOrd="0" presId="urn:microsoft.com/office/officeart/2008/layout/BendingPictureCaptionList"/>
    <dgm:cxn modelId="{6E0AC148-9613-4956-9B32-B60418929157}" type="presParOf" srcId="{CD883BA1-3791-4D47-B5A9-9BD0EF8A1778}" destId="{A9EAD7E4-3140-4519-881D-A30CCA367077}" srcOrd="10" destOrd="0" presId="urn:microsoft.com/office/officeart/2008/layout/BendingPictureCaptionList"/>
    <dgm:cxn modelId="{72959276-33DC-4441-A21E-B917266104D2}" type="presParOf" srcId="{A9EAD7E4-3140-4519-881D-A30CCA367077}" destId="{78348A42-0464-4050-86F1-68792D346FA5}" srcOrd="0" destOrd="0" presId="urn:microsoft.com/office/officeart/2008/layout/BendingPictureCaptionList"/>
    <dgm:cxn modelId="{B5CEDA07-3949-48E6-91BB-4C6904D862B3}" type="presParOf" srcId="{A9EAD7E4-3140-4519-881D-A30CCA367077}" destId="{5F96EE60-9AD1-4855-BD0E-30BDE84E8768}" srcOrd="1" destOrd="0" presId="urn:microsoft.com/office/officeart/2008/layout/BendingPictureCaptionList"/>
    <dgm:cxn modelId="{F9EA3C62-11CE-485B-8D98-86FEC893C55D}" type="presParOf" srcId="{CD883BA1-3791-4D47-B5A9-9BD0EF8A1778}" destId="{21DF76BE-84A2-4B21-B92F-B19292E34507}" srcOrd="11" destOrd="0" presId="urn:microsoft.com/office/officeart/2008/layout/BendingPictureCaptionList"/>
    <dgm:cxn modelId="{86D74E13-8586-4BD6-BEB2-14155AA25DB1}" type="presParOf" srcId="{CD883BA1-3791-4D47-B5A9-9BD0EF8A1778}" destId="{64217CAC-BD38-4ADF-A284-735C0B82E87C}" srcOrd="12" destOrd="0" presId="urn:microsoft.com/office/officeart/2008/layout/BendingPictureCaptionList"/>
    <dgm:cxn modelId="{86E9CCC2-9BD0-42E8-A42B-DAF627041D0A}" type="presParOf" srcId="{64217CAC-BD38-4ADF-A284-735C0B82E87C}" destId="{BB9871A7-F774-4B9B-AE88-FBD31708DD36}" srcOrd="0" destOrd="0" presId="urn:microsoft.com/office/officeart/2008/layout/BendingPictureCaptionList"/>
    <dgm:cxn modelId="{8C4B9ABB-9411-40AC-B2D5-FFCCAA894670}" type="presParOf" srcId="{64217CAC-BD38-4ADF-A284-735C0B82E87C}" destId="{9737DF7B-A400-47C4-A633-D47AC0B4E6EB}" srcOrd="1" destOrd="0" presId="urn:microsoft.com/office/officeart/2008/layout/BendingPictureCaptionList"/>
    <dgm:cxn modelId="{976AD8B2-086B-4ADD-B627-1933A9786203}" type="presParOf" srcId="{CD883BA1-3791-4D47-B5A9-9BD0EF8A1778}" destId="{572A5C0C-E6BE-482A-95BC-DE9CDDBD080F}" srcOrd="13" destOrd="0" presId="urn:microsoft.com/office/officeart/2008/layout/BendingPictureCaptionList"/>
    <dgm:cxn modelId="{2A9AC035-9AFC-45D6-898A-D63CC0877833}" type="presParOf" srcId="{CD883BA1-3791-4D47-B5A9-9BD0EF8A1778}" destId="{207E45CF-43F0-4739-862F-5514A1BC9D91}" srcOrd="14" destOrd="0" presId="urn:microsoft.com/office/officeart/2008/layout/BendingPictureCaptionList"/>
    <dgm:cxn modelId="{184330AA-50D4-4059-95ED-99E34FA806CF}" type="presParOf" srcId="{207E45CF-43F0-4739-862F-5514A1BC9D91}" destId="{00AD126B-F259-4EAD-9546-DA4E9F16E68A}" srcOrd="0" destOrd="0" presId="urn:microsoft.com/office/officeart/2008/layout/BendingPictureCaptionList"/>
    <dgm:cxn modelId="{6832EEBC-CBFC-4D59-9075-7A8608A31EC8}" type="presParOf" srcId="{207E45CF-43F0-4739-862F-5514A1BC9D91}" destId="{C83BCF31-B1BD-453F-81A4-F61A518EB45F}"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2FA988D-A2F9-49AD-94F5-A1F3BA69D8E2}" type="doc">
      <dgm:prSet loTypeId="urn:microsoft.com/office/officeart/2008/layout/BendingPictureCaptionList" loCatId="picture" qsTypeId="urn:microsoft.com/office/officeart/2005/8/quickstyle/simple4" qsCatId="simple" csTypeId="urn:microsoft.com/office/officeart/2005/8/colors/colorful1" csCatId="colorful" phldr="1"/>
      <dgm:spPr/>
      <dgm:t>
        <a:bodyPr/>
        <a:lstStyle/>
        <a:p>
          <a:endParaRPr lang="en-US"/>
        </a:p>
      </dgm:t>
    </dgm:pt>
    <dgm:pt modelId="{CFBE9F1D-FCFE-4797-930C-D703D0DCC394}">
      <dgm:prSet phldrT="[Text]" custT="1"/>
      <dgm:spPr/>
      <dgm:t>
        <a:bodyPr/>
        <a:lstStyle/>
        <a:p>
          <a:r>
            <a:rPr lang="en-US" sz="2800" b="0" strike="sngStrike" dirty="0" err="1" smtClean="0">
              <a:latin typeface="Franklin Gothic Medium Cond" panose="020B0606030402020204" pitchFamily="34" charset="0"/>
            </a:rPr>
            <a:t>Engg</a:t>
          </a:r>
          <a:r>
            <a:rPr lang="en-US" sz="2800" b="0" strike="sngStrike" dirty="0" smtClean="0">
              <a:latin typeface="Franklin Gothic Medium Cond" panose="020B0606030402020204" pitchFamily="34" charset="0"/>
            </a:rPr>
            <a:t>.</a:t>
          </a:r>
          <a:endParaRPr lang="en-US" sz="2800" b="0" strike="sngStrike" dirty="0">
            <a:latin typeface="Franklin Gothic Medium Cond" panose="020B0606030402020204" pitchFamily="34" charset="0"/>
          </a:endParaRPr>
        </a:p>
      </dgm:t>
    </dgm:pt>
    <dgm:pt modelId="{5068395C-D33B-4832-915E-2D92EFEC8931}" type="parTrans" cxnId="{16D5C6B3-A6AC-426E-A1BC-75CA74983F2E}">
      <dgm:prSet/>
      <dgm:spPr/>
      <dgm:t>
        <a:bodyPr/>
        <a:lstStyle/>
        <a:p>
          <a:endParaRPr lang="en-US"/>
        </a:p>
      </dgm:t>
    </dgm:pt>
    <dgm:pt modelId="{5F6C5959-339A-4D61-8326-77313BEA42EA}" type="sibTrans" cxnId="{16D5C6B3-A6AC-426E-A1BC-75CA74983F2E}">
      <dgm:prSet/>
      <dgm:spPr/>
      <dgm:t>
        <a:bodyPr/>
        <a:lstStyle/>
        <a:p>
          <a:endParaRPr lang="en-US"/>
        </a:p>
      </dgm:t>
    </dgm:pt>
    <dgm:pt modelId="{BE0F863C-5FFE-4FC9-BF15-E00B34927EEB}">
      <dgm:prSet phldrT="[Text]" custT="1"/>
      <dgm:spPr/>
      <dgm:t>
        <a:bodyPr/>
        <a:lstStyle/>
        <a:p>
          <a:r>
            <a:rPr lang="en-US" sz="2800" b="0" dirty="0" smtClean="0">
              <a:latin typeface="Franklin Gothic Medium Cond" panose="020B0606030402020204" pitchFamily="34" charset="0"/>
            </a:rPr>
            <a:t>IT/Electronics</a:t>
          </a:r>
          <a:endParaRPr lang="en-US" sz="2800" b="0" dirty="0">
            <a:latin typeface="Franklin Gothic Medium Cond" panose="020B0606030402020204" pitchFamily="34" charset="0"/>
          </a:endParaRPr>
        </a:p>
      </dgm:t>
    </dgm:pt>
    <dgm:pt modelId="{059FC31B-ABC5-4838-A8F8-C9F0446E3584}" type="parTrans" cxnId="{7B7B8743-F603-4646-9318-20792B2BDDAC}">
      <dgm:prSet/>
      <dgm:spPr/>
      <dgm:t>
        <a:bodyPr/>
        <a:lstStyle/>
        <a:p>
          <a:endParaRPr lang="en-US"/>
        </a:p>
      </dgm:t>
    </dgm:pt>
    <dgm:pt modelId="{339649F4-B3C4-4840-ACB8-C98609C06206}" type="sibTrans" cxnId="{7B7B8743-F603-4646-9318-20792B2BDDAC}">
      <dgm:prSet/>
      <dgm:spPr/>
      <dgm:t>
        <a:bodyPr/>
        <a:lstStyle/>
        <a:p>
          <a:endParaRPr lang="en-US"/>
        </a:p>
      </dgm:t>
    </dgm:pt>
    <dgm:pt modelId="{3258103E-9212-444D-8C21-E61B214821C7}">
      <dgm:prSet phldrT="[Text]" custT="1"/>
      <dgm:spPr/>
      <dgm:t>
        <a:bodyPr/>
        <a:lstStyle/>
        <a:p>
          <a:r>
            <a:rPr lang="en-US" sz="2800" b="0" strike="noStrike" dirty="0" smtClean="0">
              <a:latin typeface="Franklin Gothic Medium Cond" panose="020B0606030402020204" pitchFamily="34" charset="0"/>
            </a:rPr>
            <a:t>Defense</a:t>
          </a:r>
          <a:endParaRPr lang="en-US" sz="2800" b="0" strike="noStrike" dirty="0">
            <a:latin typeface="Franklin Gothic Medium Cond" panose="020B0606030402020204" pitchFamily="34" charset="0"/>
          </a:endParaRPr>
        </a:p>
      </dgm:t>
    </dgm:pt>
    <dgm:pt modelId="{1F3CA1AC-BF22-4154-B72C-D36A0C4BBA46}" type="parTrans" cxnId="{3B232BD9-475E-4322-8173-BF25701C9BA2}">
      <dgm:prSet/>
      <dgm:spPr/>
      <dgm:t>
        <a:bodyPr/>
        <a:lstStyle/>
        <a:p>
          <a:endParaRPr lang="en-US"/>
        </a:p>
      </dgm:t>
    </dgm:pt>
    <dgm:pt modelId="{3BD03269-EE66-4567-A059-1C146D97173E}" type="sibTrans" cxnId="{3B232BD9-475E-4322-8173-BF25701C9BA2}">
      <dgm:prSet/>
      <dgm:spPr/>
      <dgm:t>
        <a:bodyPr/>
        <a:lstStyle/>
        <a:p>
          <a:endParaRPr lang="en-US"/>
        </a:p>
      </dgm:t>
    </dgm:pt>
    <dgm:pt modelId="{387DC62D-2F76-4905-98F8-A41D6B180613}">
      <dgm:prSet phldrT="[Text]" custT="1"/>
      <dgm:spPr/>
      <dgm:t>
        <a:bodyPr/>
        <a:lstStyle/>
        <a:p>
          <a:r>
            <a:rPr lang="en-US" sz="2800" b="0" strike="sngStrike" dirty="0" smtClean="0">
              <a:latin typeface="Franklin Gothic Medium Cond" panose="020B0606030402020204" pitchFamily="34" charset="0"/>
            </a:rPr>
            <a:t>Agriculture</a:t>
          </a:r>
          <a:endParaRPr lang="en-US" sz="2800" b="0" strike="sngStrike" dirty="0">
            <a:latin typeface="Franklin Gothic Medium Cond" panose="020B0606030402020204" pitchFamily="34" charset="0"/>
          </a:endParaRPr>
        </a:p>
      </dgm:t>
    </dgm:pt>
    <dgm:pt modelId="{561057C9-86C8-41FB-80EF-185CC242050D}" type="parTrans" cxnId="{A20168B7-5986-4E2E-B3D4-29ECB8D70CC4}">
      <dgm:prSet/>
      <dgm:spPr/>
      <dgm:t>
        <a:bodyPr/>
        <a:lstStyle/>
        <a:p>
          <a:endParaRPr lang="en-US"/>
        </a:p>
      </dgm:t>
    </dgm:pt>
    <dgm:pt modelId="{97AB0B31-BC21-45F1-8301-F9FB9BD3683E}" type="sibTrans" cxnId="{A20168B7-5986-4E2E-B3D4-29ECB8D70CC4}">
      <dgm:prSet/>
      <dgm:spPr/>
      <dgm:t>
        <a:bodyPr/>
        <a:lstStyle/>
        <a:p>
          <a:endParaRPr lang="en-US"/>
        </a:p>
      </dgm:t>
    </dgm:pt>
    <dgm:pt modelId="{15DDF154-58F2-4C10-9AF2-9500C0E73E65}">
      <dgm:prSet phldrT="[Text]" custT="1"/>
      <dgm:spPr/>
      <dgm:t>
        <a:bodyPr/>
        <a:lstStyle/>
        <a:p>
          <a:r>
            <a:rPr lang="en-US" sz="2800" b="0" strike="sngStrike" dirty="0" smtClean="0">
              <a:latin typeface="Franklin Gothic Medium Cond" panose="020B0606030402020204" pitchFamily="34" charset="0"/>
            </a:rPr>
            <a:t>Textile</a:t>
          </a:r>
          <a:endParaRPr lang="en-US" sz="2800" b="0" strike="sngStrike" dirty="0">
            <a:latin typeface="Franklin Gothic Medium Cond" panose="020B0606030402020204" pitchFamily="34" charset="0"/>
          </a:endParaRPr>
        </a:p>
      </dgm:t>
    </dgm:pt>
    <dgm:pt modelId="{BB11DD8D-D4E5-44CF-828D-0C14142F2293}" type="parTrans" cxnId="{90AECC40-F475-4627-91A9-6BEF6DF34701}">
      <dgm:prSet/>
      <dgm:spPr/>
      <dgm:t>
        <a:bodyPr/>
        <a:lstStyle/>
        <a:p>
          <a:endParaRPr lang="en-US"/>
        </a:p>
      </dgm:t>
    </dgm:pt>
    <dgm:pt modelId="{AAFA48CD-1FF3-4F46-AB7A-C44873E177F1}" type="sibTrans" cxnId="{90AECC40-F475-4627-91A9-6BEF6DF34701}">
      <dgm:prSet/>
      <dgm:spPr/>
      <dgm:t>
        <a:bodyPr/>
        <a:lstStyle/>
        <a:p>
          <a:endParaRPr lang="en-US"/>
        </a:p>
      </dgm:t>
    </dgm:pt>
    <dgm:pt modelId="{321DE66F-BA70-459B-A09B-609E8466F66F}">
      <dgm:prSet phldrT="[Text]" custT="1"/>
      <dgm:spPr/>
      <dgm:t>
        <a:bodyPr/>
        <a:lstStyle/>
        <a:p>
          <a:r>
            <a:rPr lang="en-US" sz="2800" b="0" strike="sngStrike" dirty="0" smtClean="0">
              <a:latin typeface="Franklin Gothic Medium Cond" panose="020B0606030402020204" pitchFamily="34" charset="0"/>
            </a:rPr>
            <a:t>Gems Jewelry</a:t>
          </a:r>
          <a:endParaRPr lang="en-US" sz="2800" b="0" strike="sngStrike" dirty="0">
            <a:latin typeface="Franklin Gothic Medium Cond" panose="020B0606030402020204" pitchFamily="34" charset="0"/>
          </a:endParaRPr>
        </a:p>
      </dgm:t>
    </dgm:pt>
    <dgm:pt modelId="{7DEADC86-7116-474A-A673-C5BE200D863C}" type="parTrans" cxnId="{B9B7230F-FC6E-4722-95E4-D7A70CAE4F40}">
      <dgm:prSet/>
      <dgm:spPr/>
      <dgm:t>
        <a:bodyPr/>
        <a:lstStyle/>
        <a:p>
          <a:endParaRPr lang="en-US"/>
        </a:p>
      </dgm:t>
    </dgm:pt>
    <dgm:pt modelId="{C5378338-6BCA-4714-8BB5-BCE80EA78B3A}" type="sibTrans" cxnId="{B9B7230F-FC6E-4722-95E4-D7A70CAE4F40}">
      <dgm:prSet/>
      <dgm:spPr/>
      <dgm:t>
        <a:bodyPr/>
        <a:lstStyle/>
        <a:p>
          <a:endParaRPr lang="en-US"/>
        </a:p>
      </dgm:t>
    </dgm:pt>
    <dgm:pt modelId="{EE74D9EC-5AD0-4FA6-BF05-04EBB0761AEA}">
      <dgm:prSet phldrT="[Text]" custT="1"/>
      <dgm:spPr/>
      <dgm:t>
        <a:bodyPr/>
        <a:lstStyle/>
        <a:p>
          <a:r>
            <a:rPr lang="en-US" sz="2800" b="0" strike="sngStrike" dirty="0" smtClean="0">
              <a:latin typeface="Franklin Gothic Medium Cond" panose="020B0606030402020204" pitchFamily="34" charset="0"/>
            </a:rPr>
            <a:t>Project Export</a:t>
          </a:r>
          <a:endParaRPr lang="en-US" sz="2800" b="0" strike="sngStrike" dirty="0">
            <a:latin typeface="Franklin Gothic Medium Cond" panose="020B0606030402020204" pitchFamily="34" charset="0"/>
          </a:endParaRPr>
        </a:p>
      </dgm:t>
    </dgm:pt>
    <dgm:pt modelId="{CA33EACA-08FB-439D-9F0F-AF361E3E2912}" type="parTrans" cxnId="{7EEBE6F2-3166-42C1-A21C-B4AB542A25EB}">
      <dgm:prSet/>
      <dgm:spPr/>
      <dgm:t>
        <a:bodyPr/>
        <a:lstStyle/>
        <a:p>
          <a:endParaRPr lang="en-US"/>
        </a:p>
      </dgm:t>
    </dgm:pt>
    <dgm:pt modelId="{B989F612-4C04-4D13-96FA-D01D2B03D01D}" type="sibTrans" cxnId="{7EEBE6F2-3166-42C1-A21C-B4AB542A25EB}">
      <dgm:prSet/>
      <dgm:spPr/>
      <dgm:t>
        <a:bodyPr/>
        <a:lstStyle/>
        <a:p>
          <a:endParaRPr lang="en-US"/>
        </a:p>
      </dgm:t>
    </dgm:pt>
    <dgm:pt modelId="{3E4FACB3-3DBE-4BCA-A68F-58699FA3ED81}">
      <dgm:prSet phldrT="[Text]" custT="1"/>
      <dgm:spPr/>
      <dgm:t>
        <a:bodyPr/>
        <a:lstStyle/>
        <a:p>
          <a:r>
            <a:rPr lang="en-US" sz="2800" b="0" dirty="0" err="1" smtClean="0">
              <a:latin typeface="Franklin Gothic Medium Cond" panose="020B0606030402020204" pitchFamily="34" charset="0"/>
            </a:rPr>
            <a:t>Pharma</a:t>
          </a:r>
          <a:endParaRPr lang="en-US" sz="2800" b="0" dirty="0">
            <a:latin typeface="Franklin Gothic Medium Cond" panose="020B0606030402020204" pitchFamily="34" charset="0"/>
          </a:endParaRPr>
        </a:p>
      </dgm:t>
    </dgm:pt>
    <dgm:pt modelId="{9DE4FD9D-7F8D-4CB1-BC3F-72216A010933}" type="parTrans" cxnId="{23D6CA0E-D5B8-4833-8AA9-5750EED22D91}">
      <dgm:prSet/>
      <dgm:spPr/>
      <dgm:t>
        <a:bodyPr/>
        <a:lstStyle/>
        <a:p>
          <a:endParaRPr lang="en-US"/>
        </a:p>
      </dgm:t>
    </dgm:pt>
    <dgm:pt modelId="{3F9C0717-08B2-4E9F-8FB1-C5558431E942}" type="sibTrans" cxnId="{23D6CA0E-D5B8-4833-8AA9-5750EED22D91}">
      <dgm:prSet/>
      <dgm:spPr/>
      <dgm:t>
        <a:bodyPr/>
        <a:lstStyle/>
        <a:p>
          <a:endParaRPr lang="en-US"/>
        </a:p>
      </dgm:t>
    </dgm:pt>
    <dgm:pt modelId="{CD883BA1-3791-4D47-B5A9-9BD0EF8A1778}" type="pres">
      <dgm:prSet presAssocID="{92FA988D-A2F9-49AD-94F5-A1F3BA69D8E2}" presName="Name0" presStyleCnt="0">
        <dgm:presLayoutVars>
          <dgm:dir/>
          <dgm:resizeHandles val="exact"/>
        </dgm:presLayoutVars>
      </dgm:prSet>
      <dgm:spPr/>
      <dgm:t>
        <a:bodyPr/>
        <a:lstStyle/>
        <a:p>
          <a:endParaRPr lang="en-US"/>
        </a:p>
      </dgm:t>
    </dgm:pt>
    <dgm:pt modelId="{F40A9B45-5DD8-428F-924B-1346BBD66513}" type="pres">
      <dgm:prSet presAssocID="{387DC62D-2F76-4905-98F8-A41D6B180613}" presName="composite" presStyleCnt="0"/>
      <dgm:spPr/>
      <dgm:t>
        <a:bodyPr/>
        <a:lstStyle/>
        <a:p>
          <a:endParaRPr lang="en-US"/>
        </a:p>
      </dgm:t>
    </dgm:pt>
    <dgm:pt modelId="{94296186-A69B-4C4C-959E-51551328750C}" type="pres">
      <dgm:prSet presAssocID="{387DC62D-2F76-4905-98F8-A41D6B180613}" presName="rect1" presStyleLbl="bgImgPlace1" presStyleIdx="0" presStyleCnt="8"/>
      <dgm:spPr>
        <a:blipFill rotWithShape="1">
          <a:blip xmlns:r="http://schemas.openxmlformats.org/officeDocument/2006/relationships" r:embed="rId1"/>
          <a:stretch>
            <a:fillRect/>
          </a:stretch>
        </a:blipFill>
      </dgm:spPr>
      <dgm:t>
        <a:bodyPr/>
        <a:lstStyle/>
        <a:p>
          <a:endParaRPr lang="en-US"/>
        </a:p>
      </dgm:t>
    </dgm:pt>
    <dgm:pt modelId="{E745401F-EFF6-4999-AEF6-5DBFBD51B267}" type="pres">
      <dgm:prSet presAssocID="{387DC62D-2F76-4905-98F8-A41D6B180613}" presName="wedgeRectCallout1" presStyleLbl="node1" presStyleIdx="0" presStyleCnt="8">
        <dgm:presLayoutVars>
          <dgm:bulletEnabled val="1"/>
        </dgm:presLayoutVars>
      </dgm:prSet>
      <dgm:spPr/>
      <dgm:t>
        <a:bodyPr/>
        <a:lstStyle/>
        <a:p>
          <a:endParaRPr lang="en-US"/>
        </a:p>
      </dgm:t>
    </dgm:pt>
    <dgm:pt modelId="{3C141835-8BAF-4C1B-B2A9-956BE180BAAF}" type="pres">
      <dgm:prSet presAssocID="{97AB0B31-BC21-45F1-8301-F9FB9BD3683E}" presName="sibTrans" presStyleCnt="0"/>
      <dgm:spPr/>
      <dgm:t>
        <a:bodyPr/>
        <a:lstStyle/>
        <a:p>
          <a:endParaRPr lang="en-US"/>
        </a:p>
      </dgm:t>
    </dgm:pt>
    <dgm:pt modelId="{728C01DE-6711-4C22-B2CE-FE810AEC24B2}" type="pres">
      <dgm:prSet presAssocID="{15DDF154-58F2-4C10-9AF2-9500C0E73E65}" presName="composite" presStyleCnt="0"/>
      <dgm:spPr/>
      <dgm:t>
        <a:bodyPr/>
        <a:lstStyle/>
        <a:p>
          <a:endParaRPr lang="en-US"/>
        </a:p>
      </dgm:t>
    </dgm:pt>
    <dgm:pt modelId="{ECFDB95D-DF44-4A67-92D7-F63248BCA640}" type="pres">
      <dgm:prSet presAssocID="{15DDF154-58F2-4C10-9AF2-9500C0E73E65}" presName="rect1" presStyleLbl="bgImgPlace1" presStyleIdx="1" presStyleCnt="8"/>
      <dgm:spPr>
        <a:blipFill rotWithShape="1">
          <a:blip xmlns:r="http://schemas.openxmlformats.org/officeDocument/2006/relationships" r:embed="rId2"/>
          <a:stretch>
            <a:fillRect/>
          </a:stretch>
        </a:blipFill>
      </dgm:spPr>
      <dgm:t>
        <a:bodyPr/>
        <a:lstStyle/>
        <a:p>
          <a:endParaRPr lang="en-US"/>
        </a:p>
      </dgm:t>
    </dgm:pt>
    <dgm:pt modelId="{9205369E-CF70-437F-B146-DF80F5EAD068}" type="pres">
      <dgm:prSet presAssocID="{15DDF154-58F2-4C10-9AF2-9500C0E73E65}" presName="wedgeRectCallout1" presStyleLbl="node1" presStyleIdx="1" presStyleCnt="8">
        <dgm:presLayoutVars>
          <dgm:bulletEnabled val="1"/>
        </dgm:presLayoutVars>
      </dgm:prSet>
      <dgm:spPr/>
      <dgm:t>
        <a:bodyPr/>
        <a:lstStyle/>
        <a:p>
          <a:endParaRPr lang="en-US"/>
        </a:p>
      </dgm:t>
    </dgm:pt>
    <dgm:pt modelId="{35323716-057E-4874-BAFE-225E94DADA72}" type="pres">
      <dgm:prSet presAssocID="{AAFA48CD-1FF3-4F46-AB7A-C44873E177F1}" presName="sibTrans" presStyleCnt="0"/>
      <dgm:spPr/>
      <dgm:t>
        <a:bodyPr/>
        <a:lstStyle/>
        <a:p>
          <a:endParaRPr lang="en-US"/>
        </a:p>
      </dgm:t>
    </dgm:pt>
    <dgm:pt modelId="{70C82A91-F78D-4F8E-AA0F-BC2BEB1909F3}" type="pres">
      <dgm:prSet presAssocID="{321DE66F-BA70-459B-A09B-609E8466F66F}" presName="composite" presStyleCnt="0"/>
      <dgm:spPr/>
      <dgm:t>
        <a:bodyPr/>
        <a:lstStyle/>
        <a:p>
          <a:endParaRPr lang="en-US"/>
        </a:p>
      </dgm:t>
    </dgm:pt>
    <dgm:pt modelId="{D416EDD9-DD34-4A4D-94F5-C918E832CEF8}" type="pres">
      <dgm:prSet presAssocID="{321DE66F-BA70-459B-A09B-609E8466F66F}" presName="rect1" presStyleLbl="bgImgPlace1" presStyleIdx="2" presStyleCnt="8"/>
      <dgm:spPr>
        <a:blipFill rotWithShape="1">
          <a:blip xmlns:r="http://schemas.openxmlformats.org/officeDocument/2006/relationships" r:embed="rId3"/>
          <a:stretch>
            <a:fillRect/>
          </a:stretch>
        </a:blipFill>
      </dgm:spPr>
      <dgm:t>
        <a:bodyPr/>
        <a:lstStyle/>
        <a:p>
          <a:endParaRPr lang="en-US"/>
        </a:p>
      </dgm:t>
    </dgm:pt>
    <dgm:pt modelId="{35CC698D-C26A-4F42-95DB-C97C42F16030}" type="pres">
      <dgm:prSet presAssocID="{321DE66F-BA70-459B-A09B-609E8466F66F}" presName="wedgeRectCallout1" presStyleLbl="node1" presStyleIdx="2" presStyleCnt="8">
        <dgm:presLayoutVars>
          <dgm:bulletEnabled val="1"/>
        </dgm:presLayoutVars>
      </dgm:prSet>
      <dgm:spPr/>
      <dgm:t>
        <a:bodyPr/>
        <a:lstStyle/>
        <a:p>
          <a:endParaRPr lang="en-US"/>
        </a:p>
      </dgm:t>
    </dgm:pt>
    <dgm:pt modelId="{7C98FA17-3526-4E11-87CA-A11F716EC5DC}" type="pres">
      <dgm:prSet presAssocID="{C5378338-6BCA-4714-8BB5-BCE80EA78B3A}" presName="sibTrans" presStyleCnt="0"/>
      <dgm:spPr/>
      <dgm:t>
        <a:bodyPr/>
        <a:lstStyle/>
        <a:p>
          <a:endParaRPr lang="en-US"/>
        </a:p>
      </dgm:t>
    </dgm:pt>
    <dgm:pt modelId="{92AB0196-443F-446B-A974-215A4A0D992A}" type="pres">
      <dgm:prSet presAssocID="{CFBE9F1D-FCFE-4797-930C-D703D0DCC394}" presName="composite" presStyleCnt="0"/>
      <dgm:spPr/>
      <dgm:t>
        <a:bodyPr/>
        <a:lstStyle/>
        <a:p>
          <a:endParaRPr lang="en-US"/>
        </a:p>
      </dgm:t>
    </dgm:pt>
    <dgm:pt modelId="{A1DE8C6A-CE80-4919-9738-C0C8A2143894}" type="pres">
      <dgm:prSet presAssocID="{CFBE9F1D-FCFE-4797-930C-D703D0DCC394}" presName="rect1" presStyleLbl="bgImgPlace1" presStyleIdx="3" presStyleCnt="8"/>
      <dgm:spPr>
        <a:blipFill rotWithShape="1">
          <a:blip xmlns:r="http://schemas.openxmlformats.org/officeDocument/2006/relationships" r:embed="rId4"/>
          <a:stretch>
            <a:fillRect/>
          </a:stretch>
        </a:blipFill>
      </dgm:spPr>
      <dgm:t>
        <a:bodyPr/>
        <a:lstStyle/>
        <a:p>
          <a:endParaRPr lang="en-US"/>
        </a:p>
      </dgm:t>
    </dgm:pt>
    <dgm:pt modelId="{47221D46-5F72-4052-9B6B-F1575DED3577}" type="pres">
      <dgm:prSet presAssocID="{CFBE9F1D-FCFE-4797-930C-D703D0DCC394}" presName="wedgeRectCallout1" presStyleLbl="node1" presStyleIdx="3" presStyleCnt="8">
        <dgm:presLayoutVars>
          <dgm:bulletEnabled val="1"/>
        </dgm:presLayoutVars>
      </dgm:prSet>
      <dgm:spPr/>
      <dgm:t>
        <a:bodyPr/>
        <a:lstStyle/>
        <a:p>
          <a:endParaRPr lang="en-US"/>
        </a:p>
      </dgm:t>
    </dgm:pt>
    <dgm:pt modelId="{86BB0D25-2DDE-4AF1-BA30-AA95B40A7520}" type="pres">
      <dgm:prSet presAssocID="{5F6C5959-339A-4D61-8326-77313BEA42EA}" presName="sibTrans" presStyleCnt="0"/>
      <dgm:spPr/>
      <dgm:t>
        <a:bodyPr/>
        <a:lstStyle/>
        <a:p>
          <a:endParaRPr lang="en-US"/>
        </a:p>
      </dgm:t>
    </dgm:pt>
    <dgm:pt modelId="{97EEBDA2-767E-42F7-A1BF-649B4DA6BE1E}" type="pres">
      <dgm:prSet presAssocID="{3E4FACB3-3DBE-4BCA-A68F-58699FA3ED81}" presName="composite" presStyleCnt="0"/>
      <dgm:spPr/>
      <dgm:t>
        <a:bodyPr/>
        <a:lstStyle/>
        <a:p>
          <a:endParaRPr lang="en-US"/>
        </a:p>
      </dgm:t>
    </dgm:pt>
    <dgm:pt modelId="{55DDEC68-6629-488E-980D-A5A64FC35A35}" type="pres">
      <dgm:prSet presAssocID="{3E4FACB3-3DBE-4BCA-A68F-58699FA3ED81}" presName="rect1" presStyleLbl="bgImgPlace1" presStyleIdx="4" presStyleCnt="8"/>
      <dgm:spPr>
        <a:blipFill rotWithShape="1">
          <a:blip xmlns:r="http://schemas.openxmlformats.org/officeDocument/2006/relationships" r:embed="rId5"/>
          <a:stretch>
            <a:fillRect/>
          </a:stretch>
        </a:blipFill>
      </dgm:spPr>
      <dgm:t>
        <a:bodyPr/>
        <a:lstStyle/>
        <a:p>
          <a:endParaRPr lang="en-US"/>
        </a:p>
      </dgm:t>
    </dgm:pt>
    <dgm:pt modelId="{7C4F3624-C5BF-4313-BF92-E402D348564F}" type="pres">
      <dgm:prSet presAssocID="{3E4FACB3-3DBE-4BCA-A68F-58699FA3ED81}" presName="wedgeRectCallout1" presStyleLbl="node1" presStyleIdx="4" presStyleCnt="8">
        <dgm:presLayoutVars>
          <dgm:bulletEnabled val="1"/>
        </dgm:presLayoutVars>
      </dgm:prSet>
      <dgm:spPr/>
      <dgm:t>
        <a:bodyPr/>
        <a:lstStyle/>
        <a:p>
          <a:endParaRPr lang="en-US"/>
        </a:p>
      </dgm:t>
    </dgm:pt>
    <dgm:pt modelId="{A31B83C1-FA60-4CD8-9CDC-CD88BD707280}" type="pres">
      <dgm:prSet presAssocID="{3F9C0717-08B2-4E9F-8FB1-C5558431E942}" presName="sibTrans" presStyleCnt="0"/>
      <dgm:spPr/>
      <dgm:t>
        <a:bodyPr/>
        <a:lstStyle/>
        <a:p>
          <a:endParaRPr lang="en-US"/>
        </a:p>
      </dgm:t>
    </dgm:pt>
    <dgm:pt modelId="{A9EAD7E4-3140-4519-881D-A30CCA367077}" type="pres">
      <dgm:prSet presAssocID="{BE0F863C-5FFE-4FC9-BF15-E00B34927EEB}" presName="composite" presStyleCnt="0"/>
      <dgm:spPr/>
      <dgm:t>
        <a:bodyPr/>
        <a:lstStyle/>
        <a:p>
          <a:endParaRPr lang="en-US"/>
        </a:p>
      </dgm:t>
    </dgm:pt>
    <dgm:pt modelId="{78348A42-0464-4050-86F1-68792D346FA5}" type="pres">
      <dgm:prSet presAssocID="{BE0F863C-5FFE-4FC9-BF15-E00B34927EEB}" presName="rect1" presStyleLbl="bgImgPlace1" presStyleIdx="5" presStyleCnt="8"/>
      <dgm:spPr>
        <a:blipFill rotWithShape="1">
          <a:blip xmlns:r="http://schemas.openxmlformats.org/officeDocument/2006/relationships" r:embed="rId6"/>
          <a:stretch>
            <a:fillRect/>
          </a:stretch>
        </a:blipFill>
      </dgm:spPr>
      <dgm:t>
        <a:bodyPr/>
        <a:lstStyle/>
        <a:p>
          <a:endParaRPr lang="en-US"/>
        </a:p>
      </dgm:t>
    </dgm:pt>
    <dgm:pt modelId="{5F96EE60-9AD1-4855-BD0E-30BDE84E8768}" type="pres">
      <dgm:prSet presAssocID="{BE0F863C-5FFE-4FC9-BF15-E00B34927EEB}" presName="wedgeRectCallout1" presStyleLbl="node1" presStyleIdx="5" presStyleCnt="8">
        <dgm:presLayoutVars>
          <dgm:bulletEnabled val="1"/>
        </dgm:presLayoutVars>
      </dgm:prSet>
      <dgm:spPr/>
      <dgm:t>
        <a:bodyPr/>
        <a:lstStyle/>
        <a:p>
          <a:endParaRPr lang="en-US"/>
        </a:p>
      </dgm:t>
    </dgm:pt>
    <dgm:pt modelId="{21DF76BE-84A2-4B21-B92F-B19292E34507}" type="pres">
      <dgm:prSet presAssocID="{339649F4-B3C4-4840-ACB8-C98609C06206}" presName="sibTrans" presStyleCnt="0"/>
      <dgm:spPr/>
      <dgm:t>
        <a:bodyPr/>
        <a:lstStyle/>
        <a:p>
          <a:endParaRPr lang="en-US"/>
        </a:p>
      </dgm:t>
    </dgm:pt>
    <dgm:pt modelId="{64217CAC-BD38-4ADF-A284-735C0B82E87C}" type="pres">
      <dgm:prSet presAssocID="{3258103E-9212-444D-8C21-E61B214821C7}" presName="composite" presStyleCnt="0"/>
      <dgm:spPr/>
      <dgm:t>
        <a:bodyPr/>
        <a:lstStyle/>
        <a:p>
          <a:endParaRPr lang="en-US"/>
        </a:p>
      </dgm:t>
    </dgm:pt>
    <dgm:pt modelId="{BB9871A7-F774-4B9B-AE88-FBD31708DD36}" type="pres">
      <dgm:prSet presAssocID="{3258103E-9212-444D-8C21-E61B214821C7}" presName="rect1" presStyleLbl="bgImgPlace1" presStyleIdx="6" presStyleCnt="8"/>
      <dgm:spPr>
        <a:blipFill rotWithShape="1">
          <a:blip xmlns:r="http://schemas.openxmlformats.org/officeDocument/2006/relationships" r:embed="rId7"/>
          <a:stretch>
            <a:fillRect/>
          </a:stretch>
        </a:blipFill>
      </dgm:spPr>
      <dgm:t>
        <a:bodyPr/>
        <a:lstStyle/>
        <a:p>
          <a:endParaRPr lang="en-US"/>
        </a:p>
      </dgm:t>
    </dgm:pt>
    <dgm:pt modelId="{9737DF7B-A400-47C4-A633-D47AC0B4E6EB}" type="pres">
      <dgm:prSet presAssocID="{3258103E-9212-444D-8C21-E61B214821C7}" presName="wedgeRectCallout1" presStyleLbl="node1" presStyleIdx="6" presStyleCnt="8">
        <dgm:presLayoutVars>
          <dgm:bulletEnabled val="1"/>
        </dgm:presLayoutVars>
      </dgm:prSet>
      <dgm:spPr/>
      <dgm:t>
        <a:bodyPr/>
        <a:lstStyle/>
        <a:p>
          <a:endParaRPr lang="en-US"/>
        </a:p>
      </dgm:t>
    </dgm:pt>
    <dgm:pt modelId="{572A5C0C-E6BE-482A-95BC-DE9CDDBD080F}" type="pres">
      <dgm:prSet presAssocID="{3BD03269-EE66-4567-A059-1C146D97173E}" presName="sibTrans" presStyleCnt="0"/>
      <dgm:spPr/>
      <dgm:t>
        <a:bodyPr/>
        <a:lstStyle/>
        <a:p>
          <a:endParaRPr lang="en-US"/>
        </a:p>
      </dgm:t>
    </dgm:pt>
    <dgm:pt modelId="{207E45CF-43F0-4739-862F-5514A1BC9D91}" type="pres">
      <dgm:prSet presAssocID="{EE74D9EC-5AD0-4FA6-BF05-04EBB0761AEA}" presName="composite" presStyleCnt="0"/>
      <dgm:spPr/>
      <dgm:t>
        <a:bodyPr/>
        <a:lstStyle/>
        <a:p>
          <a:endParaRPr lang="en-US"/>
        </a:p>
      </dgm:t>
    </dgm:pt>
    <dgm:pt modelId="{00AD126B-F259-4EAD-9546-DA4E9F16E68A}" type="pres">
      <dgm:prSet presAssocID="{EE74D9EC-5AD0-4FA6-BF05-04EBB0761AEA}" presName="rect1" presStyleLbl="bgImgPlace1" presStyleIdx="7" presStyleCnt="8"/>
      <dgm:spPr>
        <a:blipFill rotWithShape="1">
          <a:blip xmlns:r="http://schemas.openxmlformats.org/officeDocument/2006/relationships" r:embed="rId8"/>
          <a:stretch>
            <a:fillRect/>
          </a:stretch>
        </a:blipFill>
      </dgm:spPr>
      <dgm:t>
        <a:bodyPr/>
        <a:lstStyle/>
        <a:p>
          <a:endParaRPr lang="en-US"/>
        </a:p>
      </dgm:t>
    </dgm:pt>
    <dgm:pt modelId="{C83BCF31-B1BD-453F-81A4-F61A518EB45F}" type="pres">
      <dgm:prSet presAssocID="{EE74D9EC-5AD0-4FA6-BF05-04EBB0761AEA}" presName="wedgeRectCallout1" presStyleLbl="node1" presStyleIdx="7" presStyleCnt="8">
        <dgm:presLayoutVars>
          <dgm:bulletEnabled val="1"/>
        </dgm:presLayoutVars>
      </dgm:prSet>
      <dgm:spPr/>
      <dgm:t>
        <a:bodyPr/>
        <a:lstStyle/>
        <a:p>
          <a:endParaRPr lang="en-US"/>
        </a:p>
      </dgm:t>
    </dgm:pt>
  </dgm:ptLst>
  <dgm:cxnLst>
    <dgm:cxn modelId="{F6F63453-3861-4BCC-AA62-8BDB17B4B89F}" type="presOf" srcId="{321DE66F-BA70-459B-A09B-609E8466F66F}" destId="{35CC698D-C26A-4F42-95DB-C97C42F16030}" srcOrd="0" destOrd="0" presId="urn:microsoft.com/office/officeart/2008/layout/BendingPictureCaptionList"/>
    <dgm:cxn modelId="{5D6FF971-74CA-49AD-BEB1-57697824EE2F}" type="presOf" srcId="{CFBE9F1D-FCFE-4797-930C-D703D0DCC394}" destId="{47221D46-5F72-4052-9B6B-F1575DED3577}" srcOrd="0" destOrd="0" presId="urn:microsoft.com/office/officeart/2008/layout/BendingPictureCaptionList"/>
    <dgm:cxn modelId="{257380FB-3D5B-459B-9235-E656169012DA}" type="presOf" srcId="{3E4FACB3-3DBE-4BCA-A68F-58699FA3ED81}" destId="{7C4F3624-C5BF-4313-BF92-E402D348564F}" srcOrd="0" destOrd="0" presId="urn:microsoft.com/office/officeart/2008/layout/BendingPictureCaptionList"/>
    <dgm:cxn modelId="{23D6CA0E-D5B8-4833-8AA9-5750EED22D91}" srcId="{92FA988D-A2F9-49AD-94F5-A1F3BA69D8E2}" destId="{3E4FACB3-3DBE-4BCA-A68F-58699FA3ED81}" srcOrd="4" destOrd="0" parTransId="{9DE4FD9D-7F8D-4CB1-BC3F-72216A010933}" sibTransId="{3F9C0717-08B2-4E9F-8FB1-C5558431E942}"/>
    <dgm:cxn modelId="{12D01354-9235-4C5B-B68D-94B360C96FBE}" type="presOf" srcId="{387DC62D-2F76-4905-98F8-A41D6B180613}" destId="{E745401F-EFF6-4999-AEF6-5DBFBD51B267}" srcOrd="0" destOrd="0" presId="urn:microsoft.com/office/officeart/2008/layout/BendingPictureCaptionList"/>
    <dgm:cxn modelId="{1D20F9EE-26A7-47BA-8EA7-BE8C117A2D35}" type="presOf" srcId="{EE74D9EC-5AD0-4FA6-BF05-04EBB0761AEA}" destId="{C83BCF31-B1BD-453F-81A4-F61A518EB45F}" srcOrd="0" destOrd="0" presId="urn:microsoft.com/office/officeart/2008/layout/BendingPictureCaptionList"/>
    <dgm:cxn modelId="{B9B7230F-FC6E-4722-95E4-D7A70CAE4F40}" srcId="{92FA988D-A2F9-49AD-94F5-A1F3BA69D8E2}" destId="{321DE66F-BA70-459B-A09B-609E8466F66F}" srcOrd="2" destOrd="0" parTransId="{7DEADC86-7116-474A-A673-C5BE200D863C}" sibTransId="{C5378338-6BCA-4714-8BB5-BCE80EA78B3A}"/>
    <dgm:cxn modelId="{0CB6BDEF-FF5B-41EA-83F7-51A7BA9E763A}" type="presOf" srcId="{92FA988D-A2F9-49AD-94F5-A1F3BA69D8E2}" destId="{CD883BA1-3791-4D47-B5A9-9BD0EF8A1778}" srcOrd="0" destOrd="0" presId="urn:microsoft.com/office/officeart/2008/layout/BendingPictureCaptionList"/>
    <dgm:cxn modelId="{7B7B8743-F603-4646-9318-20792B2BDDAC}" srcId="{92FA988D-A2F9-49AD-94F5-A1F3BA69D8E2}" destId="{BE0F863C-5FFE-4FC9-BF15-E00B34927EEB}" srcOrd="5" destOrd="0" parTransId="{059FC31B-ABC5-4838-A8F8-C9F0446E3584}" sibTransId="{339649F4-B3C4-4840-ACB8-C98609C06206}"/>
    <dgm:cxn modelId="{16D5C6B3-A6AC-426E-A1BC-75CA74983F2E}" srcId="{92FA988D-A2F9-49AD-94F5-A1F3BA69D8E2}" destId="{CFBE9F1D-FCFE-4797-930C-D703D0DCC394}" srcOrd="3" destOrd="0" parTransId="{5068395C-D33B-4832-915E-2D92EFEC8931}" sibTransId="{5F6C5959-339A-4D61-8326-77313BEA42EA}"/>
    <dgm:cxn modelId="{90AECC40-F475-4627-91A9-6BEF6DF34701}" srcId="{92FA988D-A2F9-49AD-94F5-A1F3BA69D8E2}" destId="{15DDF154-58F2-4C10-9AF2-9500C0E73E65}" srcOrd="1" destOrd="0" parTransId="{BB11DD8D-D4E5-44CF-828D-0C14142F2293}" sibTransId="{AAFA48CD-1FF3-4F46-AB7A-C44873E177F1}"/>
    <dgm:cxn modelId="{7EEBE6F2-3166-42C1-A21C-B4AB542A25EB}" srcId="{92FA988D-A2F9-49AD-94F5-A1F3BA69D8E2}" destId="{EE74D9EC-5AD0-4FA6-BF05-04EBB0761AEA}" srcOrd="7" destOrd="0" parTransId="{CA33EACA-08FB-439D-9F0F-AF361E3E2912}" sibTransId="{B989F612-4C04-4D13-96FA-D01D2B03D01D}"/>
    <dgm:cxn modelId="{039EFCCD-2AB7-4F44-9C33-F8DC556A067E}" type="presOf" srcId="{BE0F863C-5FFE-4FC9-BF15-E00B34927EEB}" destId="{5F96EE60-9AD1-4855-BD0E-30BDE84E8768}" srcOrd="0" destOrd="0" presId="urn:microsoft.com/office/officeart/2008/layout/BendingPictureCaptionList"/>
    <dgm:cxn modelId="{35FE4394-2CC7-4A5E-8693-32A071F6379E}" type="presOf" srcId="{15DDF154-58F2-4C10-9AF2-9500C0E73E65}" destId="{9205369E-CF70-437F-B146-DF80F5EAD068}" srcOrd="0" destOrd="0" presId="urn:microsoft.com/office/officeart/2008/layout/BendingPictureCaptionList"/>
    <dgm:cxn modelId="{3B232BD9-475E-4322-8173-BF25701C9BA2}" srcId="{92FA988D-A2F9-49AD-94F5-A1F3BA69D8E2}" destId="{3258103E-9212-444D-8C21-E61B214821C7}" srcOrd="6" destOrd="0" parTransId="{1F3CA1AC-BF22-4154-B72C-D36A0C4BBA46}" sibTransId="{3BD03269-EE66-4567-A059-1C146D97173E}"/>
    <dgm:cxn modelId="{559EA8D2-4523-4D7E-976E-298EF0D1641B}" type="presOf" srcId="{3258103E-9212-444D-8C21-E61B214821C7}" destId="{9737DF7B-A400-47C4-A633-D47AC0B4E6EB}" srcOrd="0" destOrd="0" presId="urn:microsoft.com/office/officeart/2008/layout/BendingPictureCaptionList"/>
    <dgm:cxn modelId="{A20168B7-5986-4E2E-B3D4-29ECB8D70CC4}" srcId="{92FA988D-A2F9-49AD-94F5-A1F3BA69D8E2}" destId="{387DC62D-2F76-4905-98F8-A41D6B180613}" srcOrd="0" destOrd="0" parTransId="{561057C9-86C8-41FB-80EF-185CC242050D}" sibTransId="{97AB0B31-BC21-45F1-8301-F9FB9BD3683E}"/>
    <dgm:cxn modelId="{85F967FF-78CD-46FB-8655-B6E45AC36101}" type="presParOf" srcId="{CD883BA1-3791-4D47-B5A9-9BD0EF8A1778}" destId="{F40A9B45-5DD8-428F-924B-1346BBD66513}" srcOrd="0" destOrd="0" presId="urn:microsoft.com/office/officeart/2008/layout/BendingPictureCaptionList"/>
    <dgm:cxn modelId="{C5F1939A-9F98-4E76-93F2-694BB0CFA2A1}" type="presParOf" srcId="{F40A9B45-5DD8-428F-924B-1346BBD66513}" destId="{94296186-A69B-4C4C-959E-51551328750C}" srcOrd="0" destOrd="0" presId="urn:microsoft.com/office/officeart/2008/layout/BendingPictureCaptionList"/>
    <dgm:cxn modelId="{41714680-3ECE-4703-AF2F-28B80950BAB9}" type="presParOf" srcId="{F40A9B45-5DD8-428F-924B-1346BBD66513}" destId="{E745401F-EFF6-4999-AEF6-5DBFBD51B267}" srcOrd="1" destOrd="0" presId="urn:microsoft.com/office/officeart/2008/layout/BendingPictureCaptionList"/>
    <dgm:cxn modelId="{47DCC76C-C20E-4E94-8EB4-B8FDEFA62CE2}" type="presParOf" srcId="{CD883BA1-3791-4D47-B5A9-9BD0EF8A1778}" destId="{3C141835-8BAF-4C1B-B2A9-956BE180BAAF}" srcOrd="1" destOrd="0" presId="urn:microsoft.com/office/officeart/2008/layout/BendingPictureCaptionList"/>
    <dgm:cxn modelId="{2AAF8F73-A5F8-4694-BE70-4C32C43ADED7}" type="presParOf" srcId="{CD883BA1-3791-4D47-B5A9-9BD0EF8A1778}" destId="{728C01DE-6711-4C22-B2CE-FE810AEC24B2}" srcOrd="2" destOrd="0" presId="urn:microsoft.com/office/officeart/2008/layout/BendingPictureCaptionList"/>
    <dgm:cxn modelId="{1624ADCC-89FB-40F8-B8F5-5466DC2DECE2}" type="presParOf" srcId="{728C01DE-6711-4C22-B2CE-FE810AEC24B2}" destId="{ECFDB95D-DF44-4A67-92D7-F63248BCA640}" srcOrd="0" destOrd="0" presId="urn:microsoft.com/office/officeart/2008/layout/BendingPictureCaptionList"/>
    <dgm:cxn modelId="{A456C6D7-CAE5-4E27-A5BE-CD0ADFD184D4}" type="presParOf" srcId="{728C01DE-6711-4C22-B2CE-FE810AEC24B2}" destId="{9205369E-CF70-437F-B146-DF80F5EAD068}" srcOrd="1" destOrd="0" presId="urn:microsoft.com/office/officeart/2008/layout/BendingPictureCaptionList"/>
    <dgm:cxn modelId="{91BFF194-EC61-46CE-A70F-AA60B5D2DFEF}" type="presParOf" srcId="{CD883BA1-3791-4D47-B5A9-9BD0EF8A1778}" destId="{35323716-057E-4874-BAFE-225E94DADA72}" srcOrd="3" destOrd="0" presId="urn:microsoft.com/office/officeart/2008/layout/BendingPictureCaptionList"/>
    <dgm:cxn modelId="{39E0F400-D50E-44B5-AC57-2F06B7E0A349}" type="presParOf" srcId="{CD883BA1-3791-4D47-B5A9-9BD0EF8A1778}" destId="{70C82A91-F78D-4F8E-AA0F-BC2BEB1909F3}" srcOrd="4" destOrd="0" presId="urn:microsoft.com/office/officeart/2008/layout/BendingPictureCaptionList"/>
    <dgm:cxn modelId="{AC724BBB-4355-4828-A94C-0BB73DEF7F00}" type="presParOf" srcId="{70C82A91-F78D-4F8E-AA0F-BC2BEB1909F3}" destId="{D416EDD9-DD34-4A4D-94F5-C918E832CEF8}" srcOrd="0" destOrd="0" presId="urn:microsoft.com/office/officeart/2008/layout/BendingPictureCaptionList"/>
    <dgm:cxn modelId="{D47F6C7A-627E-4275-A457-4A416909F7BF}" type="presParOf" srcId="{70C82A91-F78D-4F8E-AA0F-BC2BEB1909F3}" destId="{35CC698D-C26A-4F42-95DB-C97C42F16030}" srcOrd="1" destOrd="0" presId="urn:microsoft.com/office/officeart/2008/layout/BendingPictureCaptionList"/>
    <dgm:cxn modelId="{F2D752B9-E748-465E-8D96-00E921996A1F}" type="presParOf" srcId="{CD883BA1-3791-4D47-B5A9-9BD0EF8A1778}" destId="{7C98FA17-3526-4E11-87CA-A11F716EC5DC}" srcOrd="5" destOrd="0" presId="urn:microsoft.com/office/officeart/2008/layout/BendingPictureCaptionList"/>
    <dgm:cxn modelId="{C9E9A913-97EE-47B6-A103-F38782556564}" type="presParOf" srcId="{CD883BA1-3791-4D47-B5A9-9BD0EF8A1778}" destId="{92AB0196-443F-446B-A974-215A4A0D992A}" srcOrd="6" destOrd="0" presId="urn:microsoft.com/office/officeart/2008/layout/BendingPictureCaptionList"/>
    <dgm:cxn modelId="{BEB7A9E3-4940-40DB-9971-7AD786BB03B4}" type="presParOf" srcId="{92AB0196-443F-446B-A974-215A4A0D992A}" destId="{A1DE8C6A-CE80-4919-9738-C0C8A2143894}" srcOrd="0" destOrd="0" presId="urn:microsoft.com/office/officeart/2008/layout/BendingPictureCaptionList"/>
    <dgm:cxn modelId="{7212C1A9-49C2-406F-BA28-0204DAD81818}" type="presParOf" srcId="{92AB0196-443F-446B-A974-215A4A0D992A}" destId="{47221D46-5F72-4052-9B6B-F1575DED3577}" srcOrd="1" destOrd="0" presId="urn:microsoft.com/office/officeart/2008/layout/BendingPictureCaptionList"/>
    <dgm:cxn modelId="{6D50B87B-6C80-48DC-A91C-3FB7FA11B6E4}" type="presParOf" srcId="{CD883BA1-3791-4D47-B5A9-9BD0EF8A1778}" destId="{86BB0D25-2DDE-4AF1-BA30-AA95B40A7520}" srcOrd="7" destOrd="0" presId="urn:microsoft.com/office/officeart/2008/layout/BendingPictureCaptionList"/>
    <dgm:cxn modelId="{981F6429-AF53-43B4-AE79-B8CA28F21EE2}" type="presParOf" srcId="{CD883BA1-3791-4D47-B5A9-9BD0EF8A1778}" destId="{97EEBDA2-767E-42F7-A1BF-649B4DA6BE1E}" srcOrd="8" destOrd="0" presId="urn:microsoft.com/office/officeart/2008/layout/BendingPictureCaptionList"/>
    <dgm:cxn modelId="{04C8428C-29D2-4118-B510-D6C14FDCC584}" type="presParOf" srcId="{97EEBDA2-767E-42F7-A1BF-649B4DA6BE1E}" destId="{55DDEC68-6629-488E-980D-A5A64FC35A35}" srcOrd="0" destOrd="0" presId="urn:microsoft.com/office/officeart/2008/layout/BendingPictureCaptionList"/>
    <dgm:cxn modelId="{4F2EF862-8A01-4063-8ED3-3A1BE99B6669}" type="presParOf" srcId="{97EEBDA2-767E-42F7-A1BF-649B4DA6BE1E}" destId="{7C4F3624-C5BF-4313-BF92-E402D348564F}" srcOrd="1" destOrd="0" presId="urn:microsoft.com/office/officeart/2008/layout/BendingPictureCaptionList"/>
    <dgm:cxn modelId="{85DC17E9-7BBD-4E11-81A8-BD710E71099C}" type="presParOf" srcId="{CD883BA1-3791-4D47-B5A9-9BD0EF8A1778}" destId="{A31B83C1-FA60-4CD8-9CDC-CD88BD707280}" srcOrd="9" destOrd="0" presId="urn:microsoft.com/office/officeart/2008/layout/BendingPictureCaptionList"/>
    <dgm:cxn modelId="{E90ACD70-9140-4FF5-98E2-E9C4F35B7428}" type="presParOf" srcId="{CD883BA1-3791-4D47-B5A9-9BD0EF8A1778}" destId="{A9EAD7E4-3140-4519-881D-A30CCA367077}" srcOrd="10" destOrd="0" presId="urn:microsoft.com/office/officeart/2008/layout/BendingPictureCaptionList"/>
    <dgm:cxn modelId="{472FAE20-FE51-47E1-A81B-2782E46C3489}" type="presParOf" srcId="{A9EAD7E4-3140-4519-881D-A30CCA367077}" destId="{78348A42-0464-4050-86F1-68792D346FA5}" srcOrd="0" destOrd="0" presId="urn:microsoft.com/office/officeart/2008/layout/BendingPictureCaptionList"/>
    <dgm:cxn modelId="{4843571F-EACB-4E8F-9994-71F2BD5414A4}" type="presParOf" srcId="{A9EAD7E4-3140-4519-881D-A30CCA367077}" destId="{5F96EE60-9AD1-4855-BD0E-30BDE84E8768}" srcOrd="1" destOrd="0" presId="urn:microsoft.com/office/officeart/2008/layout/BendingPictureCaptionList"/>
    <dgm:cxn modelId="{6F8D6CD0-F920-43AB-BD98-B56137F9D7F6}" type="presParOf" srcId="{CD883BA1-3791-4D47-B5A9-9BD0EF8A1778}" destId="{21DF76BE-84A2-4B21-B92F-B19292E34507}" srcOrd="11" destOrd="0" presId="urn:microsoft.com/office/officeart/2008/layout/BendingPictureCaptionList"/>
    <dgm:cxn modelId="{2B3306D4-7BD3-4324-B2B6-FC6DE146CDBF}" type="presParOf" srcId="{CD883BA1-3791-4D47-B5A9-9BD0EF8A1778}" destId="{64217CAC-BD38-4ADF-A284-735C0B82E87C}" srcOrd="12" destOrd="0" presId="urn:microsoft.com/office/officeart/2008/layout/BendingPictureCaptionList"/>
    <dgm:cxn modelId="{B4618D41-BBA4-458A-9D2C-AC8A41FBA1B4}" type="presParOf" srcId="{64217CAC-BD38-4ADF-A284-735C0B82E87C}" destId="{BB9871A7-F774-4B9B-AE88-FBD31708DD36}" srcOrd="0" destOrd="0" presId="urn:microsoft.com/office/officeart/2008/layout/BendingPictureCaptionList"/>
    <dgm:cxn modelId="{5098338E-F133-4693-9DB8-C7A8BE2FC537}" type="presParOf" srcId="{64217CAC-BD38-4ADF-A284-735C0B82E87C}" destId="{9737DF7B-A400-47C4-A633-D47AC0B4E6EB}" srcOrd="1" destOrd="0" presId="urn:microsoft.com/office/officeart/2008/layout/BendingPictureCaptionList"/>
    <dgm:cxn modelId="{CB5CC18C-5D43-4908-9D3C-1F2D88DE8733}" type="presParOf" srcId="{CD883BA1-3791-4D47-B5A9-9BD0EF8A1778}" destId="{572A5C0C-E6BE-482A-95BC-DE9CDDBD080F}" srcOrd="13" destOrd="0" presId="urn:microsoft.com/office/officeart/2008/layout/BendingPictureCaptionList"/>
    <dgm:cxn modelId="{A610CE1B-675B-4B43-BDA0-1662398578A1}" type="presParOf" srcId="{CD883BA1-3791-4D47-B5A9-9BD0EF8A1778}" destId="{207E45CF-43F0-4739-862F-5514A1BC9D91}" srcOrd="14" destOrd="0" presId="urn:microsoft.com/office/officeart/2008/layout/BendingPictureCaptionList"/>
    <dgm:cxn modelId="{D47BBD2C-7DC8-4218-B15C-E903EEF28582}" type="presParOf" srcId="{207E45CF-43F0-4739-862F-5514A1BC9D91}" destId="{00AD126B-F259-4EAD-9546-DA4E9F16E68A}" srcOrd="0" destOrd="0" presId="urn:microsoft.com/office/officeart/2008/layout/BendingPictureCaptionList"/>
    <dgm:cxn modelId="{1ABA9C49-2C94-4A66-9DB2-805C5E12D86D}" type="presParOf" srcId="{207E45CF-43F0-4739-862F-5514A1BC9D91}" destId="{C83BCF31-B1BD-453F-81A4-F61A518EB45F}"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2FA988D-A2F9-49AD-94F5-A1F3BA69D8E2}" type="doc">
      <dgm:prSet loTypeId="urn:microsoft.com/office/officeart/2008/layout/BendingPictureCaptionList" loCatId="picture" qsTypeId="urn:microsoft.com/office/officeart/2005/8/quickstyle/simple4" qsCatId="simple" csTypeId="urn:microsoft.com/office/officeart/2005/8/colors/colorful1" csCatId="colorful" phldr="1"/>
      <dgm:spPr/>
      <dgm:t>
        <a:bodyPr/>
        <a:lstStyle/>
        <a:p>
          <a:endParaRPr lang="en-US"/>
        </a:p>
      </dgm:t>
    </dgm:pt>
    <dgm:pt modelId="{CFBE9F1D-FCFE-4797-930C-D703D0DCC394}">
      <dgm:prSet phldrT="[Text]" custT="1"/>
      <dgm:spPr/>
      <dgm:t>
        <a:bodyPr/>
        <a:lstStyle/>
        <a:p>
          <a:r>
            <a:rPr lang="en-US" sz="2800" b="0" strike="sngStrike" dirty="0" err="1" smtClean="0">
              <a:latin typeface="Franklin Gothic Medium Cond" panose="020B0606030402020204" pitchFamily="34" charset="0"/>
            </a:rPr>
            <a:t>Engg</a:t>
          </a:r>
          <a:r>
            <a:rPr lang="en-US" sz="2800" b="0" strike="sngStrike" dirty="0" smtClean="0">
              <a:latin typeface="Franklin Gothic Medium Cond" panose="020B0606030402020204" pitchFamily="34" charset="0"/>
            </a:rPr>
            <a:t>.</a:t>
          </a:r>
          <a:endParaRPr lang="en-US" sz="2800" b="0" strike="sngStrike" dirty="0">
            <a:latin typeface="Franklin Gothic Medium Cond" panose="020B0606030402020204" pitchFamily="34" charset="0"/>
          </a:endParaRPr>
        </a:p>
      </dgm:t>
    </dgm:pt>
    <dgm:pt modelId="{5068395C-D33B-4832-915E-2D92EFEC8931}" type="parTrans" cxnId="{16D5C6B3-A6AC-426E-A1BC-75CA74983F2E}">
      <dgm:prSet/>
      <dgm:spPr/>
      <dgm:t>
        <a:bodyPr/>
        <a:lstStyle/>
        <a:p>
          <a:endParaRPr lang="en-US"/>
        </a:p>
      </dgm:t>
    </dgm:pt>
    <dgm:pt modelId="{5F6C5959-339A-4D61-8326-77313BEA42EA}" type="sibTrans" cxnId="{16D5C6B3-A6AC-426E-A1BC-75CA74983F2E}">
      <dgm:prSet/>
      <dgm:spPr/>
      <dgm:t>
        <a:bodyPr/>
        <a:lstStyle/>
        <a:p>
          <a:endParaRPr lang="en-US"/>
        </a:p>
      </dgm:t>
    </dgm:pt>
    <dgm:pt modelId="{BE0F863C-5FFE-4FC9-BF15-E00B34927EEB}">
      <dgm:prSet phldrT="[Text]" custT="1"/>
      <dgm:spPr/>
      <dgm:t>
        <a:bodyPr/>
        <a:lstStyle/>
        <a:p>
          <a:r>
            <a:rPr lang="en-US" sz="2800" b="0" dirty="0" smtClean="0">
              <a:latin typeface="Franklin Gothic Medium Cond" panose="020B0606030402020204" pitchFamily="34" charset="0"/>
            </a:rPr>
            <a:t>IT/Electronics</a:t>
          </a:r>
          <a:endParaRPr lang="en-US" sz="2800" b="0" dirty="0">
            <a:latin typeface="Franklin Gothic Medium Cond" panose="020B0606030402020204" pitchFamily="34" charset="0"/>
          </a:endParaRPr>
        </a:p>
      </dgm:t>
    </dgm:pt>
    <dgm:pt modelId="{059FC31B-ABC5-4838-A8F8-C9F0446E3584}" type="parTrans" cxnId="{7B7B8743-F603-4646-9318-20792B2BDDAC}">
      <dgm:prSet/>
      <dgm:spPr/>
      <dgm:t>
        <a:bodyPr/>
        <a:lstStyle/>
        <a:p>
          <a:endParaRPr lang="en-US"/>
        </a:p>
      </dgm:t>
    </dgm:pt>
    <dgm:pt modelId="{339649F4-B3C4-4840-ACB8-C98609C06206}" type="sibTrans" cxnId="{7B7B8743-F603-4646-9318-20792B2BDDAC}">
      <dgm:prSet/>
      <dgm:spPr/>
      <dgm:t>
        <a:bodyPr/>
        <a:lstStyle/>
        <a:p>
          <a:endParaRPr lang="en-US"/>
        </a:p>
      </dgm:t>
    </dgm:pt>
    <dgm:pt modelId="{3258103E-9212-444D-8C21-E61B214821C7}">
      <dgm:prSet phldrT="[Text]" custT="1"/>
      <dgm:spPr/>
      <dgm:t>
        <a:bodyPr/>
        <a:lstStyle/>
        <a:p>
          <a:r>
            <a:rPr lang="en-US" sz="2800" b="0" strike="sngStrike" dirty="0" smtClean="0">
              <a:latin typeface="Franklin Gothic Medium Cond" panose="020B0606030402020204" pitchFamily="34" charset="0"/>
            </a:rPr>
            <a:t>Defense</a:t>
          </a:r>
          <a:endParaRPr lang="en-US" sz="2800" b="0" strike="sngStrike" dirty="0">
            <a:latin typeface="Franklin Gothic Medium Cond" panose="020B0606030402020204" pitchFamily="34" charset="0"/>
          </a:endParaRPr>
        </a:p>
      </dgm:t>
    </dgm:pt>
    <dgm:pt modelId="{1F3CA1AC-BF22-4154-B72C-D36A0C4BBA46}" type="parTrans" cxnId="{3B232BD9-475E-4322-8173-BF25701C9BA2}">
      <dgm:prSet/>
      <dgm:spPr/>
      <dgm:t>
        <a:bodyPr/>
        <a:lstStyle/>
        <a:p>
          <a:endParaRPr lang="en-US"/>
        </a:p>
      </dgm:t>
    </dgm:pt>
    <dgm:pt modelId="{3BD03269-EE66-4567-A059-1C146D97173E}" type="sibTrans" cxnId="{3B232BD9-475E-4322-8173-BF25701C9BA2}">
      <dgm:prSet/>
      <dgm:spPr/>
      <dgm:t>
        <a:bodyPr/>
        <a:lstStyle/>
        <a:p>
          <a:endParaRPr lang="en-US"/>
        </a:p>
      </dgm:t>
    </dgm:pt>
    <dgm:pt modelId="{387DC62D-2F76-4905-98F8-A41D6B180613}">
      <dgm:prSet phldrT="[Text]" custT="1"/>
      <dgm:spPr/>
      <dgm:t>
        <a:bodyPr/>
        <a:lstStyle/>
        <a:p>
          <a:r>
            <a:rPr lang="en-US" sz="2800" b="0" strike="sngStrike" dirty="0" smtClean="0">
              <a:latin typeface="Franklin Gothic Medium Cond" panose="020B0606030402020204" pitchFamily="34" charset="0"/>
            </a:rPr>
            <a:t>Agriculture</a:t>
          </a:r>
          <a:endParaRPr lang="en-US" sz="2800" b="0" strike="sngStrike" dirty="0">
            <a:latin typeface="Franklin Gothic Medium Cond" panose="020B0606030402020204" pitchFamily="34" charset="0"/>
          </a:endParaRPr>
        </a:p>
      </dgm:t>
    </dgm:pt>
    <dgm:pt modelId="{561057C9-86C8-41FB-80EF-185CC242050D}" type="parTrans" cxnId="{A20168B7-5986-4E2E-B3D4-29ECB8D70CC4}">
      <dgm:prSet/>
      <dgm:spPr/>
      <dgm:t>
        <a:bodyPr/>
        <a:lstStyle/>
        <a:p>
          <a:endParaRPr lang="en-US"/>
        </a:p>
      </dgm:t>
    </dgm:pt>
    <dgm:pt modelId="{97AB0B31-BC21-45F1-8301-F9FB9BD3683E}" type="sibTrans" cxnId="{A20168B7-5986-4E2E-B3D4-29ECB8D70CC4}">
      <dgm:prSet/>
      <dgm:spPr/>
      <dgm:t>
        <a:bodyPr/>
        <a:lstStyle/>
        <a:p>
          <a:endParaRPr lang="en-US"/>
        </a:p>
      </dgm:t>
    </dgm:pt>
    <dgm:pt modelId="{15DDF154-58F2-4C10-9AF2-9500C0E73E65}">
      <dgm:prSet phldrT="[Text]" custT="1"/>
      <dgm:spPr/>
      <dgm:t>
        <a:bodyPr/>
        <a:lstStyle/>
        <a:p>
          <a:r>
            <a:rPr lang="en-US" sz="2800" b="0" strike="sngStrike" dirty="0" smtClean="0">
              <a:latin typeface="Franklin Gothic Medium Cond" panose="020B0606030402020204" pitchFamily="34" charset="0"/>
            </a:rPr>
            <a:t>Textile</a:t>
          </a:r>
          <a:endParaRPr lang="en-US" sz="2800" b="0" strike="sngStrike" dirty="0">
            <a:latin typeface="Franklin Gothic Medium Cond" panose="020B0606030402020204" pitchFamily="34" charset="0"/>
          </a:endParaRPr>
        </a:p>
      </dgm:t>
    </dgm:pt>
    <dgm:pt modelId="{BB11DD8D-D4E5-44CF-828D-0C14142F2293}" type="parTrans" cxnId="{90AECC40-F475-4627-91A9-6BEF6DF34701}">
      <dgm:prSet/>
      <dgm:spPr/>
      <dgm:t>
        <a:bodyPr/>
        <a:lstStyle/>
        <a:p>
          <a:endParaRPr lang="en-US"/>
        </a:p>
      </dgm:t>
    </dgm:pt>
    <dgm:pt modelId="{AAFA48CD-1FF3-4F46-AB7A-C44873E177F1}" type="sibTrans" cxnId="{90AECC40-F475-4627-91A9-6BEF6DF34701}">
      <dgm:prSet/>
      <dgm:spPr/>
      <dgm:t>
        <a:bodyPr/>
        <a:lstStyle/>
        <a:p>
          <a:endParaRPr lang="en-US"/>
        </a:p>
      </dgm:t>
    </dgm:pt>
    <dgm:pt modelId="{321DE66F-BA70-459B-A09B-609E8466F66F}">
      <dgm:prSet phldrT="[Text]" custT="1"/>
      <dgm:spPr/>
      <dgm:t>
        <a:bodyPr/>
        <a:lstStyle/>
        <a:p>
          <a:r>
            <a:rPr lang="en-US" sz="2800" b="0" strike="sngStrike" dirty="0" smtClean="0">
              <a:latin typeface="Franklin Gothic Medium Cond" panose="020B0606030402020204" pitchFamily="34" charset="0"/>
            </a:rPr>
            <a:t>Gems Jewelry</a:t>
          </a:r>
          <a:endParaRPr lang="en-US" sz="2800" b="0" strike="sngStrike" dirty="0">
            <a:latin typeface="Franklin Gothic Medium Cond" panose="020B0606030402020204" pitchFamily="34" charset="0"/>
          </a:endParaRPr>
        </a:p>
      </dgm:t>
    </dgm:pt>
    <dgm:pt modelId="{7DEADC86-7116-474A-A673-C5BE200D863C}" type="parTrans" cxnId="{B9B7230F-FC6E-4722-95E4-D7A70CAE4F40}">
      <dgm:prSet/>
      <dgm:spPr/>
      <dgm:t>
        <a:bodyPr/>
        <a:lstStyle/>
        <a:p>
          <a:endParaRPr lang="en-US"/>
        </a:p>
      </dgm:t>
    </dgm:pt>
    <dgm:pt modelId="{C5378338-6BCA-4714-8BB5-BCE80EA78B3A}" type="sibTrans" cxnId="{B9B7230F-FC6E-4722-95E4-D7A70CAE4F40}">
      <dgm:prSet/>
      <dgm:spPr/>
      <dgm:t>
        <a:bodyPr/>
        <a:lstStyle/>
        <a:p>
          <a:endParaRPr lang="en-US"/>
        </a:p>
      </dgm:t>
    </dgm:pt>
    <dgm:pt modelId="{EE74D9EC-5AD0-4FA6-BF05-04EBB0761AEA}">
      <dgm:prSet phldrT="[Text]" custT="1"/>
      <dgm:spPr/>
      <dgm:t>
        <a:bodyPr/>
        <a:lstStyle/>
        <a:p>
          <a:r>
            <a:rPr lang="en-US" sz="2800" b="0" strike="sngStrike" dirty="0" smtClean="0">
              <a:latin typeface="Franklin Gothic Medium Cond" panose="020B0606030402020204" pitchFamily="34" charset="0"/>
            </a:rPr>
            <a:t>Project Export</a:t>
          </a:r>
          <a:endParaRPr lang="en-US" sz="2800" b="0" strike="sngStrike" dirty="0">
            <a:latin typeface="Franklin Gothic Medium Cond" panose="020B0606030402020204" pitchFamily="34" charset="0"/>
          </a:endParaRPr>
        </a:p>
      </dgm:t>
    </dgm:pt>
    <dgm:pt modelId="{CA33EACA-08FB-439D-9F0F-AF361E3E2912}" type="parTrans" cxnId="{7EEBE6F2-3166-42C1-A21C-B4AB542A25EB}">
      <dgm:prSet/>
      <dgm:spPr/>
      <dgm:t>
        <a:bodyPr/>
        <a:lstStyle/>
        <a:p>
          <a:endParaRPr lang="en-US"/>
        </a:p>
      </dgm:t>
    </dgm:pt>
    <dgm:pt modelId="{B989F612-4C04-4D13-96FA-D01D2B03D01D}" type="sibTrans" cxnId="{7EEBE6F2-3166-42C1-A21C-B4AB542A25EB}">
      <dgm:prSet/>
      <dgm:spPr/>
      <dgm:t>
        <a:bodyPr/>
        <a:lstStyle/>
        <a:p>
          <a:endParaRPr lang="en-US"/>
        </a:p>
      </dgm:t>
    </dgm:pt>
    <dgm:pt modelId="{3E4FACB3-3DBE-4BCA-A68F-58699FA3ED81}">
      <dgm:prSet phldrT="[Text]" custT="1"/>
      <dgm:spPr/>
      <dgm:t>
        <a:bodyPr/>
        <a:lstStyle/>
        <a:p>
          <a:r>
            <a:rPr lang="en-US" sz="2800" b="0" dirty="0" err="1" smtClean="0">
              <a:latin typeface="Franklin Gothic Medium Cond" panose="020B0606030402020204" pitchFamily="34" charset="0"/>
            </a:rPr>
            <a:t>Pharma</a:t>
          </a:r>
          <a:endParaRPr lang="en-US" sz="2800" b="0" dirty="0">
            <a:latin typeface="Franklin Gothic Medium Cond" panose="020B0606030402020204" pitchFamily="34" charset="0"/>
          </a:endParaRPr>
        </a:p>
      </dgm:t>
    </dgm:pt>
    <dgm:pt modelId="{9DE4FD9D-7F8D-4CB1-BC3F-72216A010933}" type="parTrans" cxnId="{23D6CA0E-D5B8-4833-8AA9-5750EED22D91}">
      <dgm:prSet/>
      <dgm:spPr/>
      <dgm:t>
        <a:bodyPr/>
        <a:lstStyle/>
        <a:p>
          <a:endParaRPr lang="en-US"/>
        </a:p>
      </dgm:t>
    </dgm:pt>
    <dgm:pt modelId="{3F9C0717-08B2-4E9F-8FB1-C5558431E942}" type="sibTrans" cxnId="{23D6CA0E-D5B8-4833-8AA9-5750EED22D91}">
      <dgm:prSet/>
      <dgm:spPr/>
      <dgm:t>
        <a:bodyPr/>
        <a:lstStyle/>
        <a:p>
          <a:endParaRPr lang="en-US"/>
        </a:p>
      </dgm:t>
    </dgm:pt>
    <dgm:pt modelId="{CD883BA1-3791-4D47-B5A9-9BD0EF8A1778}" type="pres">
      <dgm:prSet presAssocID="{92FA988D-A2F9-49AD-94F5-A1F3BA69D8E2}" presName="Name0" presStyleCnt="0">
        <dgm:presLayoutVars>
          <dgm:dir/>
          <dgm:resizeHandles val="exact"/>
        </dgm:presLayoutVars>
      </dgm:prSet>
      <dgm:spPr/>
      <dgm:t>
        <a:bodyPr/>
        <a:lstStyle/>
        <a:p>
          <a:endParaRPr lang="en-US"/>
        </a:p>
      </dgm:t>
    </dgm:pt>
    <dgm:pt modelId="{F40A9B45-5DD8-428F-924B-1346BBD66513}" type="pres">
      <dgm:prSet presAssocID="{387DC62D-2F76-4905-98F8-A41D6B180613}" presName="composite" presStyleCnt="0"/>
      <dgm:spPr/>
      <dgm:t>
        <a:bodyPr/>
        <a:lstStyle/>
        <a:p>
          <a:endParaRPr lang="en-US"/>
        </a:p>
      </dgm:t>
    </dgm:pt>
    <dgm:pt modelId="{94296186-A69B-4C4C-959E-51551328750C}" type="pres">
      <dgm:prSet presAssocID="{387DC62D-2F76-4905-98F8-A41D6B180613}" presName="rect1" presStyleLbl="bgImgPlace1" presStyleIdx="0" presStyleCnt="8"/>
      <dgm:spPr>
        <a:blipFill rotWithShape="1">
          <a:blip xmlns:r="http://schemas.openxmlformats.org/officeDocument/2006/relationships" r:embed="rId1"/>
          <a:stretch>
            <a:fillRect/>
          </a:stretch>
        </a:blipFill>
      </dgm:spPr>
      <dgm:t>
        <a:bodyPr/>
        <a:lstStyle/>
        <a:p>
          <a:endParaRPr lang="en-US"/>
        </a:p>
      </dgm:t>
    </dgm:pt>
    <dgm:pt modelId="{E745401F-EFF6-4999-AEF6-5DBFBD51B267}" type="pres">
      <dgm:prSet presAssocID="{387DC62D-2F76-4905-98F8-A41D6B180613}" presName="wedgeRectCallout1" presStyleLbl="node1" presStyleIdx="0" presStyleCnt="8">
        <dgm:presLayoutVars>
          <dgm:bulletEnabled val="1"/>
        </dgm:presLayoutVars>
      </dgm:prSet>
      <dgm:spPr/>
      <dgm:t>
        <a:bodyPr/>
        <a:lstStyle/>
        <a:p>
          <a:endParaRPr lang="en-US"/>
        </a:p>
      </dgm:t>
    </dgm:pt>
    <dgm:pt modelId="{3C141835-8BAF-4C1B-B2A9-956BE180BAAF}" type="pres">
      <dgm:prSet presAssocID="{97AB0B31-BC21-45F1-8301-F9FB9BD3683E}" presName="sibTrans" presStyleCnt="0"/>
      <dgm:spPr/>
      <dgm:t>
        <a:bodyPr/>
        <a:lstStyle/>
        <a:p>
          <a:endParaRPr lang="en-US"/>
        </a:p>
      </dgm:t>
    </dgm:pt>
    <dgm:pt modelId="{728C01DE-6711-4C22-B2CE-FE810AEC24B2}" type="pres">
      <dgm:prSet presAssocID="{15DDF154-58F2-4C10-9AF2-9500C0E73E65}" presName="composite" presStyleCnt="0"/>
      <dgm:spPr/>
      <dgm:t>
        <a:bodyPr/>
        <a:lstStyle/>
        <a:p>
          <a:endParaRPr lang="en-US"/>
        </a:p>
      </dgm:t>
    </dgm:pt>
    <dgm:pt modelId="{ECFDB95D-DF44-4A67-92D7-F63248BCA640}" type="pres">
      <dgm:prSet presAssocID="{15DDF154-58F2-4C10-9AF2-9500C0E73E65}" presName="rect1" presStyleLbl="bgImgPlace1" presStyleIdx="1" presStyleCnt="8"/>
      <dgm:spPr>
        <a:blipFill rotWithShape="1">
          <a:blip xmlns:r="http://schemas.openxmlformats.org/officeDocument/2006/relationships" r:embed="rId2"/>
          <a:stretch>
            <a:fillRect/>
          </a:stretch>
        </a:blipFill>
      </dgm:spPr>
      <dgm:t>
        <a:bodyPr/>
        <a:lstStyle/>
        <a:p>
          <a:endParaRPr lang="en-US"/>
        </a:p>
      </dgm:t>
    </dgm:pt>
    <dgm:pt modelId="{9205369E-CF70-437F-B146-DF80F5EAD068}" type="pres">
      <dgm:prSet presAssocID="{15DDF154-58F2-4C10-9AF2-9500C0E73E65}" presName="wedgeRectCallout1" presStyleLbl="node1" presStyleIdx="1" presStyleCnt="8">
        <dgm:presLayoutVars>
          <dgm:bulletEnabled val="1"/>
        </dgm:presLayoutVars>
      </dgm:prSet>
      <dgm:spPr/>
      <dgm:t>
        <a:bodyPr/>
        <a:lstStyle/>
        <a:p>
          <a:endParaRPr lang="en-US"/>
        </a:p>
      </dgm:t>
    </dgm:pt>
    <dgm:pt modelId="{35323716-057E-4874-BAFE-225E94DADA72}" type="pres">
      <dgm:prSet presAssocID="{AAFA48CD-1FF3-4F46-AB7A-C44873E177F1}" presName="sibTrans" presStyleCnt="0"/>
      <dgm:spPr/>
      <dgm:t>
        <a:bodyPr/>
        <a:lstStyle/>
        <a:p>
          <a:endParaRPr lang="en-US"/>
        </a:p>
      </dgm:t>
    </dgm:pt>
    <dgm:pt modelId="{70C82A91-F78D-4F8E-AA0F-BC2BEB1909F3}" type="pres">
      <dgm:prSet presAssocID="{321DE66F-BA70-459B-A09B-609E8466F66F}" presName="composite" presStyleCnt="0"/>
      <dgm:spPr/>
      <dgm:t>
        <a:bodyPr/>
        <a:lstStyle/>
        <a:p>
          <a:endParaRPr lang="en-US"/>
        </a:p>
      </dgm:t>
    </dgm:pt>
    <dgm:pt modelId="{D416EDD9-DD34-4A4D-94F5-C918E832CEF8}" type="pres">
      <dgm:prSet presAssocID="{321DE66F-BA70-459B-A09B-609E8466F66F}" presName="rect1" presStyleLbl="bgImgPlace1" presStyleIdx="2" presStyleCnt="8"/>
      <dgm:spPr>
        <a:blipFill rotWithShape="1">
          <a:blip xmlns:r="http://schemas.openxmlformats.org/officeDocument/2006/relationships" r:embed="rId3"/>
          <a:stretch>
            <a:fillRect/>
          </a:stretch>
        </a:blipFill>
      </dgm:spPr>
      <dgm:t>
        <a:bodyPr/>
        <a:lstStyle/>
        <a:p>
          <a:endParaRPr lang="en-US"/>
        </a:p>
      </dgm:t>
    </dgm:pt>
    <dgm:pt modelId="{35CC698D-C26A-4F42-95DB-C97C42F16030}" type="pres">
      <dgm:prSet presAssocID="{321DE66F-BA70-459B-A09B-609E8466F66F}" presName="wedgeRectCallout1" presStyleLbl="node1" presStyleIdx="2" presStyleCnt="8">
        <dgm:presLayoutVars>
          <dgm:bulletEnabled val="1"/>
        </dgm:presLayoutVars>
      </dgm:prSet>
      <dgm:spPr/>
      <dgm:t>
        <a:bodyPr/>
        <a:lstStyle/>
        <a:p>
          <a:endParaRPr lang="en-US"/>
        </a:p>
      </dgm:t>
    </dgm:pt>
    <dgm:pt modelId="{7C98FA17-3526-4E11-87CA-A11F716EC5DC}" type="pres">
      <dgm:prSet presAssocID="{C5378338-6BCA-4714-8BB5-BCE80EA78B3A}" presName="sibTrans" presStyleCnt="0"/>
      <dgm:spPr/>
      <dgm:t>
        <a:bodyPr/>
        <a:lstStyle/>
        <a:p>
          <a:endParaRPr lang="en-US"/>
        </a:p>
      </dgm:t>
    </dgm:pt>
    <dgm:pt modelId="{92AB0196-443F-446B-A974-215A4A0D992A}" type="pres">
      <dgm:prSet presAssocID="{CFBE9F1D-FCFE-4797-930C-D703D0DCC394}" presName="composite" presStyleCnt="0"/>
      <dgm:spPr/>
      <dgm:t>
        <a:bodyPr/>
        <a:lstStyle/>
        <a:p>
          <a:endParaRPr lang="en-US"/>
        </a:p>
      </dgm:t>
    </dgm:pt>
    <dgm:pt modelId="{A1DE8C6A-CE80-4919-9738-C0C8A2143894}" type="pres">
      <dgm:prSet presAssocID="{CFBE9F1D-FCFE-4797-930C-D703D0DCC394}" presName="rect1" presStyleLbl="bgImgPlace1" presStyleIdx="3" presStyleCnt="8"/>
      <dgm:spPr>
        <a:blipFill rotWithShape="1">
          <a:blip xmlns:r="http://schemas.openxmlformats.org/officeDocument/2006/relationships" r:embed="rId4"/>
          <a:stretch>
            <a:fillRect/>
          </a:stretch>
        </a:blipFill>
      </dgm:spPr>
      <dgm:t>
        <a:bodyPr/>
        <a:lstStyle/>
        <a:p>
          <a:endParaRPr lang="en-US"/>
        </a:p>
      </dgm:t>
    </dgm:pt>
    <dgm:pt modelId="{47221D46-5F72-4052-9B6B-F1575DED3577}" type="pres">
      <dgm:prSet presAssocID="{CFBE9F1D-FCFE-4797-930C-D703D0DCC394}" presName="wedgeRectCallout1" presStyleLbl="node1" presStyleIdx="3" presStyleCnt="8">
        <dgm:presLayoutVars>
          <dgm:bulletEnabled val="1"/>
        </dgm:presLayoutVars>
      </dgm:prSet>
      <dgm:spPr/>
      <dgm:t>
        <a:bodyPr/>
        <a:lstStyle/>
        <a:p>
          <a:endParaRPr lang="en-US"/>
        </a:p>
      </dgm:t>
    </dgm:pt>
    <dgm:pt modelId="{86BB0D25-2DDE-4AF1-BA30-AA95B40A7520}" type="pres">
      <dgm:prSet presAssocID="{5F6C5959-339A-4D61-8326-77313BEA42EA}" presName="sibTrans" presStyleCnt="0"/>
      <dgm:spPr/>
      <dgm:t>
        <a:bodyPr/>
        <a:lstStyle/>
        <a:p>
          <a:endParaRPr lang="en-US"/>
        </a:p>
      </dgm:t>
    </dgm:pt>
    <dgm:pt modelId="{97EEBDA2-767E-42F7-A1BF-649B4DA6BE1E}" type="pres">
      <dgm:prSet presAssocID="{3E4FACB3-3DBE-4BCA-A68F-58699FA3ED81}" presName="composite" presStyleCnt="0"/>
      <dgm:spPr/>
      <dgm:t>
        <a:bodyPr/>
        <a:lstStyle/>
        <a:p>
          <a:endParaRPr lang="en-US"/>
        </a:p>
      </dgm:t>
    </dgm:pt>
    <dgm:pt modelId="{55DDEC68-6629-488E-980D-A5A64FC35A35}" type="pres">
      <dgm:prSet presAssocID="{3E4FACB3-3DBE-4BCA-A68F-58699FA3ED81}" presName="rect1" presStyleLbl="bgImgPlace1" presStyleIdx="4" presStyleCnt="8"/>
      <dgm:spPr>
        <a:blipFill rotWithShape="1">
          <a:blip xmlns:r="http://schemas.openxmlformats.org/officeDocument/2006/relationships" r:embed="rId5"/>
          <a:stretch>
            <a:fillRect/>
          </a:stretch>
        </a:blipFill>
      </dgm:spPr>
      <dgm:t>
        <a:bodyPr/>
        <a:lstStyle/>
        <a:p>
          <a:endParaRPr lang="en-US"/>
        </a:p>
      </dgm:t>
    </dgm:pt>
    <dgm:pt modelId="{7C4F3624-C5BF-4313-BF92-E402D348564F}" type="pres">
      <dgm:prSet presAssocID="{3E4FACB3-3DBE-4BCA-A68F-58699FA3ED81}" presName="wedgeRectCallout1" presStyleLbl="node1" presStyleIdx="4" presStyleCnt="8">
        <dgm:presLayoutVars>
          <dgm:bulletEnabled val="1"/>
        </dgm:presLayoutVars>
      </dgm:prSet>
      <dgm:spPr/>
      <dgm:t>
        <a:bodyPr/>
        <a:lstStyle/>
        <a:p>
          <a:endParaRPr lang="en-US"/>
        </a:p>
      </dgm:t>
    </dgm:pt>
    <dgm:pt modelId="{A31B83C1-FA60-4CD8-9CDC-CD88BD707280}" type="pres">
      <dgm:prSet presAssocID="{3F9C0717-08B2-4E9F-8FB1-C5558431E942}" presName="sibTrans" presStyleCnt="0"/>
      <dgm:spPr/>
      <dgm:t>
        <a:bodyPr/>
        <a:lstStyle/>
        <a:p>
          <a:endParaRPr lang="en-US"/>
        </a:p>
      </dgm:t>
    </dgm:pt>
    <dgm:pt modelId="{A9EAD7E4-3140-4519-881D-A30CCA367077}" type="pres">
      <dgm:prSet presAssocID="{BE0F863C-5FFE-4FC9-BF15-E00B34927EEB}" presName="composite" presStyleCnt="0"/>
      <dgm:spPr/>
      <dgm:t>
        <a:bodyPr/>
        <a:lstStyle/>
        <a:p>
          <a:endParaRPr lang="en-US"/>
        </a:p>
      </dgm:t>
    </dgm:pt>
    <dgm:pt modelId="{78348A42-0464-4050-86F1-68792D346FA5}" type="pres">
      <dgm:prSet presAssocID="{BE0F863C-5FFE-4FC9-BF15-E00B34927EEB}" presName="rect1" presStyleLbl="bgImgPlace1" presStyleIdx="5" presStyleCnt="8"/>
      <dgm:spPr>
        <a:blipFill rotWithShape="1">
          <a:blip xmlns:r="http://schemas.openxmlformats.org/officeDocument/2006/relationships" r:embed="rId6"/>
          <a:stretch>
            <a:fillRect/>
          </a:stretch>
        </a:blipFill>
      </dgm:spPr>
      <dgm:t>
        <a:bodyPr/>
        <a:lstStyle/>
        <a:p>
          <a:endParaRPr lang="en-US"/>
        </a:p>
      </dgm:t>
    </dgm:pt>
    <dgm:pt modelId="{5F96EE60-9AD1-4855-BD0E-30BDE84E8768}" type="pres">
      <dgm:prSet presAssocID="{BE0F863C-5FFE-4FC9-BF15-E00B34927EEB}" presName="wedgeRectCallout1" presStyleLbl="node1" presStyleIdx="5" presStyleCnt="8">
        <dgm:presLayoutVars>
          <dgm:bulletEnabled val="1"/>
        </dgm:presLayoutVars>
      </dgm:prSet>
      <dgm:spPr/>
      <dgm:t>
        <a:bodyPr/>
        <a:lstStyle/>
        <a:p>
          <a:endParaRPr lang="en-US"/>
        </a:p>
      </dgm:t>
    </dgm:pt>
    <dgm:pt modelId="{21DF76BE-84A2-4B21-B92F-B19292E34507}" type="pres">
      <dgm:prSet presAssocID="{339649F4-B3C4-4840-ACB8-C98609C06206}" presName="sibTrans" presStyleCnt="0"/>
      <dgm:spPr/>
      <dgm:t>
        <a:bodyPr/>
        <a:lstStyle/>
        <a:p>
          <a:endParaRPr lang="en-US"/>
        </a:p>
      </dgm:t>
    </dgm:pt>
    <dgm:pt modelId="{64217CAC-BD38-4ADF-A284-735C0B82E87C}" type="pres">
      <dgm:prSet presAssocID="{3258103E-9212-444D-8C21-E61B214821C7}" presName="composite" presStyleCnt="0"/>
      <dgm:spPr/>
      <dgm:t>
        <a:bodyPr/>
        <a:lstStyle/>
        <a:p>
          <a:endParaRPr lang="en-US"/>
        </a:p>
      </dgm:t>
    </dgm:pt>
    <dgm:pt modelId="{BB9871A7-F774-4B9B-AE88-FBD31708DD36}" type="pres">
      <dgm:prSet presAssocID="{3258103E-9212-444D-8C21-E61B214821C7}" presName="rect1" presStyleLbl="bgImgPlace1" presStyleIdx="6" presStyleCnt="8"/>
      <dgm:spPr>
        <a:blipFill rotWithShape="1">
          <a:blip xmlns:r="http://schemas.openxmlformats.org/officeDocument/2006/relationships" r:embed="rId7"/>
          <a:stretch>
            <a:fillRect/>
          </a:stretch>
        </a:blipFill>
      </dgm:spPr>
      <dgm:t>
        <a:bodyPr/>
        <a:lstStyle/>
        <a:p>
          <a:endParaRPr lang="en-US"/>
        </a:p>
      </dgm:t>
    </dgm:pt>
    <dgm:pt modelId="{9737DF7B-A400-47C4-A633-D47AC0B4E6EB}" type="pres">
      <dgm:prSet presAssocID="{3258103E-9212-444D-8C21-E61B214821C7}" presName="wedgeRectCallout1" presStyleLbl="node1" presStyleIdx="6" presStyleCnt="8">
        <dgm:presLayoutVars>
          <dgm:bulletEnabled val="1"/>
        </dgm:presLayoutVars>
      </dgm:prSet>
      <dgm:spPr/>
      <dgm:t>
        <a:bodyPr/>
        <a:lstStyle/>
        <a:p>
          <a:endParaRPr lang="en-US"/>
        </a:p>
      </dgm:t>
    </dgm:pt>
    <dgm:pt modelId="{572A5C0C-E6BE-482A-95BC-DE9CDDBD080F}" type="pres">
      <dgm:prSet presAssocID="{3BD03269-EE66-4567-A059-1C146D97173E}" presName="sibTrans" presStyleCnt="0"/>
      <dgm:spPr/>
      <dgm:t>
        <a:bodyPr/>
        <a:lstStyle/>
        <a:p>
          <a:endParaRPr lang="en-US"/>
        </a:p>
      </dgm:t>
    </dgm:pt>
    <dgm:pt modelId="{207E45CF-43F0-4739-862F-5514A1BC9D91}" type="pres">
      <dgm:prSet presAssocID="{EE74D9EC-5AD0-4FA6-BF05-04EBB0761AEA}" presName="composite" presStyleCnt="0"/>
      <dgm:spPr/>
      <dgm:t>
        <a:bodyPr/>
        <a:lstStyle/>
        <a:p>
          <a:endParaRPr lang="en-US"/>
        </a:p>
      </dgm:t>
    </dgm:pt>
    <dgm:pt modelId="{00AD126B-F259-4EAD-9546-DA4E9F16E68A}" type="pres">
      <dgm:prSet presAssocID="{EE74D9EC-5AD0-4FA6-BF05-04EBB0761AEA}" presName="rect1" presStyleLbl="bgImgPlace1" presStyleIdx="7" presStyleCnt="8"/>
      <dgm:spPr>
        <a:blipFill rotWithShape="1">
          <a:blip xmlns:r="http://schemas.openxmlformats.org/officeDocument/2006/relationships" r:embed="rId8"/>
          <a:stretch>
            <a:fillRect/>
          </a:stretch>
        </a:blipFill>
      </dgm:spPr>
      <dgm:t>
        <a:bodyPr/>
        <a:lstStyle/>
        <a:p>
          <a:endParaRPr lang="en-US"/>
        </a:p>
      </dgm:t>
    </dgm:pt>
    <dgm:pt modelId="{C83BCF31-B1BD-453F-81A4-F61A518EB45F}" type="pres">
      <dgm:prSet presAssocID="{EE74D9EC-5AD0-4FA6-BF05-04EBB0761AEA}" presName="wedgeRectCallout1" presStyleLbl="node1" presStyleIdx="7" presStyleCnt="8">
        <dgm:presLayoutVars>
          <dgm:bulletEnabled val="1"/>
        </dgm:presLayoutVars>
      </dgm:prSet>
      <dgm:spPr/>
      <dgm:t>
        <a:bodyPr/>
        <a:lstStyle/>
        <a:p>
          <a:endParaRPr lang="en-US"/>
        </a:p>
      </dgm:t>
    </dgm:pt>
  </dgm:ptLst>
  <dgm:cxnLst>
    <dgm:cxn modelId="{952EE91B-49D5-4932-BCAA-2312596E9644}" type="presOf" srcId="{3E4FACB3-3DBE-4BCA-A68F-58699FA3ED81}" destId="{7C4F3624-C5BF-4313-BF92-E402D348564F}" srcOrd="0" destOrd="0" presId="urn:microsoft.com/office/officeart/2008/layout/BendingPictureCaptionList"/>
    <dgm:cxn modelId="{23D6CA0E-D5B8-4833-8AA9-5750EED22D91}" srcId="{92FA988D-A2F9-49AD-94F5-A1F3BA69D8E2}" destId="{3E4FACB3-3DBE-4BCA-A68F-58699FA3ED81}" srcOrd="4" destOrd="0" parTransId="{9DE4FD9D-7F8D-4CB1-BC3F-72216A010933}" sibTransId="{3F9C0717-08B2-4E9F-8FB1-C5558431E942}"/>
    <dgm:cxn modelId="{DAD4A8F3-54F2-4A11-B22B-9B0215C94CE3}" type="presOf" srcId="{CFBE9F1D-FCFE-4797-930C-D703D0DCC394}" destId="{47221D46-5F72-4052-9B6B-F1575DED3577}" srcOrd="0" destOrd="0" presId="urn:microsoft.com/office/officeart/2008/layout/BendingPictureCaptionList"/>
    <dgm:cxn modelId="{B9B7230F-FC6E-4722-95E4-D7A70CAE4F40}" srcId="{92FA988D-A2F9-49AD-94F5-A1F3BA69D8E2}" destId="{321DE66F-BA70-459B-A09B-609E8466F66F}" srcOrd="2" destOrd="0" parTransId="{7DEADC86-7116-474A-A673-C5BE200D863C}" sibTransId="{C5378338-6BCA-4714-8BB5-BCE80EA78B3A}"/>
    <dgm:cxn modelId="{2497E7BC-8914-4BEA-8E53-7D7C139FF20F}" type="presOf" srcId="{EE74D9EC-5AD0-4FA6-BF05-04EBB0761AEA}" destId="{C83BCF31-B1BD-453F-81A4-F61A518EB45F}" srcOrd="0" destOrd="0" presId="urn:microsoft.com/office/officeart/2008/layout/BendingPictureCaptionList"/>
    <dgm:cxn modelId="{7B7B8743-F603-4646-9318-20792B2BDDAC}" srcId="{92FA988D-A2F9-49AD-94F5-A1F3BA69D8E2}" destId="{BE0F863C-5FFE-4FC9-BF15-E00B34927EEB}" srcOrd="5" destOrd="0" parTransId="{059FC31B-ABC5-4838-A8F8-C9F0446E3584}" sibTransId="{339649F4-B3C4-4840-ACB8-C98609C06206}"/>
    <dgm:cxn modelId="{16D5C6B3-A6AC-426E-A1BC-75CA74983F2E}" srcId="{92FA988D-A2F9-49AD-94F5-A1F3BA69D8E2}" destId="{CFBE9F1D-FCFE-4797-930C-D703D0DCC394}" srcOrd="3" destOrd="0" parTransId="{5068395C-D33B-4832-915E-2D92EFEC8931}" sibTransId="{5F6C5959-339A-4D61-8326-77313BEA42EA}"/>
    <dgm:cxn modelId="{90AECC40-F475-4627-91A9-6BEF6DF34701}" srcId="{92FA988D-A2F9-49AD-94F5-A1F3BA69D8E2}" destId="{15DDF154-58F2-4C10-9AF2-9500C0E73E65}" srcOrd="1" destOrd="0" parTransId="{BB11DD8D-D4E5-44CF-828D-0C14142F2293}" sibTransId="{AAFA48CD-1FF3-4F46-AB7A-C44873E177F1}"/>
    <dgm:cxn modelId="{02ADDF6D-F4C6-4A03-AAEF-7C901C90AD96}" type="presOf" srcId="{BE0F863C-5FFE-4FC9-BF15-E00B34927EEB}" destId="{5F96EE60-9AD1-4855-BD0E-30BDE84E8768}" srcOrd="0" destOrd="0" presId="urn:microsoft.com/office/officeart/2008/layout/BendingPictureCaptionList"/>
    <dgm:cxn modelId="{7EEBE6F2-3166-42C1-A21C-B4AB542A25EB}" srcId="{92FA988D-A2F9-49AD-94F5-A1F3BA69D8E2}" destId="{EE74D9EC-5AD0-4FA6-BF05-04EBB0761AEA}" srcOrd="7" destOrd="0" parTransId="{CA33EACA-08FB-439D-9F0F-AF361E3E2912}" sibTransId="{B989F612-4C04-4D13-96FA-D01D2B03D01D}"/>
    <dgm:cxn modelId="{F69BD318-FCA4-4AB2-BBCF-7AA0008D1EEC}" type="presOf" srcId="{3258103E-9212-444D-8C21-E61B214821C7}" destId="{9737DF7B-A400-47C4-A633-D47AC0B4E6EB}" srcOrd="0" destOrd="0" presId="urn:microsoft.com/office/officeart/2008/layout/BendingPictureCaptionList"/>
    <dgm:cxn modelId="{88A18291-CCEA-4A51-A54E-00E9A230EF96}" type="presOf" srcId="{15DDF154-58F2-4C10-9AF2-9500C0E73E65}" destId="{9205369E-CF70-437F-B146-DF80F5EAD068}" srcOrd="0" destOrd="0" presId="urn:microsoft.com/office/officeart/2008/layout/BendingPictureCaptionList"/>
    <dgm:cxn modelId="{C63162FF-2D42-467A-BC46-08DCC1F87E91}" type="presOf" srcId="{92FA988D-A2F9-49AD-94F5-A1F3BA69D8E2}" destId="{CD883BA1-3791-4D47-B5A9-9BD0EF8A1778}" srcOrd="0" destOrd="0" presId="urn:microsoft.com/office/officeart/2008/layout/BendingPictureCaptionList"/>
    <dgm:cxn modelId="{3B232BD9-475E-4322-8173-BF25701C9BA2}" srcId="{92FA988D-A2F9-49AD-94F5-A1F3BA69D8E2}" destId="{3258103E-9212-444D-8C21-E61B214821C7}" srcOrd="6" destOrd="0" parTransId="{1F3CA1AC-BF22-4154-B72C-D36A0C4BBA46}" sibTransId="{3BD03269-EE66-4567-A059-1C146D97173E}"/>
    <dgm:cxn modelId="{ED327DEF-C844-430F-A006-476C4D3E31D9}" type="presOf" srcId="{321DE66F-BA70-459B-A09B-609E8466F66F}" destId="{35CC698D-C26A-4F42-95DB-C97C42F16030}" srcOrd="0" destOrd="0" presId="urn:microsoft.com/office/officeart/2008/layout/BendingPictureCaptionList"/>
    <dgm:cxn modelId="{34C4E29E-D636-4DD8-8F6F-4F8856E8AA9E}" type="presOf" srcId="{387DC62D-2F76-4905-98F8-A41D6B180613}" destId="{E745401F-EFF6-4999-AEF6-5DBFBD51B267}" srcOrd="0" destOrd="0" presId="urn:microsoft.com/office/officeart/2008/layout/BendingPictureCaptionList"/>
    <dgm:cxn modelId="{A20168B7-5986-4E2E-B3D4-29ECB8D70CC4}" srcId="{92FA988D-A2F9-49AD-94F5-A1F3BA69D8E2}" destId="{387DC62D-2F76-4905-98F8-A41D6B180613}" srcOrd="0" destOrd="0" parTransId="{561057C9-86C8-41FB-80EF-185CC242050D}" sibTransId="{97AB0B31-BC21-45F1-8301-F9FB9BD3683E}"/>
    <dgm:cxn modelId="{8FF78D61-F4C2-48C6-A1DD-93F4A726E3DB}" type="presParOf" srcId="{CD883BA1-3791-4D47-B5A9-9BD0EF8A1778}" destId="{F40A9B45-5DD8-428F-924B-1346BBD66513}" srcOrd="0" destOrd="0" presId="urn:microsoft.com/office/officeart/2008/layout/BendingPictureCaptionList"/>
    <dgm:cxn modelId="{1F5D1517-8B33-4A37-A222-9412056360BF}" type="presParOf" srcId="{F40A9B45-5DD8-428F-924B-1346BBD66513}" destId="{94296186-A69B-4C4C-959E-51551328750C}" srcOrd="0" destOrd="0" presId="urn:microsoft.com/office/officeart/2008/layout/BendingPictureCaptionList"/>
    <dgm:cxn modelId="{828318D0-E3B2-42BD-A478-A9D49D222057}" type="presParOf" srcId="{F40A9B45-5DD8-428F-924B-1346BBD66513}" destId="{E745401F-EFF6-4999-AEF6-5DBFBD51B267}" srcOrd="1" destOrd="0" presId="urn:microsoft.com/office/officeart/2008/layout/BendingPictureCaptionList"/>
    <dgm:cxn modelId="{63DE59E4-FCE3-4BFF-A9C7-05BB5FE7838F}" type="presParOf" srcId="{CD883BA1-3791-4D47-B5A9-9BD0EF8A1778}" destId="{3C141835-8BAF-4C1B-B2A9-956BE180BAAF}" srcOrd="1" destOrd="0" presId="urn:microsoft.com/office/officeart/2008/layout/BendingPictureCaptionList"/>
    <dgm:cxn modelId="{0ABC23B2-D606-497B-B007-839EDC8A124B}" type="presParOf" srcId="{CD883BA1-3791-4D47-B5A9-9BD0EF8A1778}" destId="{728C01DE-6711-4C22-B2CE-FE810AEC24B2}" srcOrd="2" destOrd="0" presId="urn:microsoft.com/office/officeart/2008/layout/BendingPictureCaptionList"/>
    <dgm:cxn modelId="{4725FD0F-E75D-46F2-9840-CE84695DBCC5}" type="presParOf" srcId="{728C01DE-6711-4C22-B2CE-FE810AEC24B2}" destId="{ECFDB95D-DF44-4A67-92D7-F63248BCA640}" srcOrd="0" destOrd="0" presId="urn:microsoft.com/office/officeart/2008/layout/BendingPictureCaptionList"/>
    <dgm:cxn modelId="{6C8829B0-11FE-4B23-86BB-C27B02D0DE92}" type="presParOf" srcId="{728C01DE-6711-4C22-B2CE-FE810AEC24B2}" destId="{9205369E-CF70-437F-B146-DF80F5EAD068}" srcOrd="1" destOrd="0" presId="urn:microsoft.com/office/officeart/2008/layout/BendingPictureCaptionList"/>
    <dgm:cxn modelId="{BE4D91E8-1535-4657-A516-15168086811A}" type="presParOf" srcId="{CD883BA1-3791-4D47-B5A9-9BD0EF8A1778}" destId="{35323716-057E-4874-BAFE-225E94DADA72}" srcOrd="3" destOrd="0" presId="urn:microsoft.com/office/officeart/2008/layout/BendingPictureCaptionList"/>
    <dgm:cxn modelId="{4A71B523-7731-4B4C-B6A0-237252F2D247}" type="presParOf" srcId="{CD883BA1-3791-4D47-B5A9-9BD0EF8A1778}" destId="{70C82A91-F78D-4F8E-AA0F-BC2BEB1909F3}" srcOrd="4" destOrd="0" presId="urn:microsoft.com/office/officeart/2008/layout/BendingPictureCaptionList"/>
    <dgm:cxn modelId="{D1398F7F-DBAA-4B96-B753-C964776A9CD2}" type="presParOf" srcId="{70C82A91-F78D-4F8E-AA0F-BC2BEB1909F3}" destId="{D416EDD9-DD34-4A4D-94F5-C918E832CEF8}" srcOrd="0" destOrd="0" presId="urn:microsoft.com/office/officeart/2008/layout/BendingPictureCaptionList"/>
    <dgm:cxn modelId="{3DA7C616-62BA-4DE1-865A-C3FFC7A93FFF}" type="presParOf" srcId="{70C82A91-F78D-4F8E-AA0F-BC2BEB1909F3}" destId="{35CC698D-C26A-4F42-95DB-C97C42F16030}" srcOrd="1" destOrd="0" presId="urn:microsoft.com/office/officeart/2008/layout/BendingPictureCaptionList"/>
    <dgm:cxn modelId="{4C238772-8ED5-47F2-91D9-D2A28DD957AF}" type="presParOf" srcId="{CD883BA1-3791-4D47-B5A9-9BD0EF8A1778}" destId="{7C98FA17-3526-4E11-87CA-A11F716EC5DC}" srcOrd="5" destOrd="0" presId="urn:microsoft.com/office/officeart/2008/layout/BendingPictureCaptionList"/>
    <dgm:cxn modelId="{1C4BB861-B0B1-41AE-8D47-17309697442C}" type="presParOf" srcId="{CD883BA1-3791-4D47-B5A9-9BD0EF8A1778}" destId="{92AB0196-443F-446B-A974-215A4A0D992A}" srcOrd="6" destOrd="0" presId="urn:microsoft.com/office/officeart/2008/layout/BendingPictureCaptionList"/>
    <dgm:cxn modelId="{62670651-8D16-41D5-80D9-7A688C35F1AF}" type="presParOf" srcId="{92AB0196-443F-446B-A974-215A4A0D992A}" destId="{A1DE8C6A-CE80-4919-9738-C0C8A2143894}" srcOrd="0" destOrd="0" presId="urn:microsoft.com/office/officeart/2008/layout/BendingPictureCaptionList"/>
    <dgm:cxn modelId="{22429527-0013-40AD-BABA-2B6B205693C6}" type="presParOf" srcId="{92AB0196-443F-446B-A974-215A4A0D992A}" destId="{47221D46-5F72-4052-9B6B-F1575DED3577}" srcOrd="1" destOrd="0" presId="urn:microsoft.com/office/officeart/2008/layout/BendingPictureCaptionList"/>
    <dgm:cxn modelId="{59153983-85E2-48F8-9526-8AF96C7F85ED}" type="presParOf" srcId="{CD883BA1-3791-4D47-B5A9-9BD0EF8A1778}" destId="{86BB0D25-2DDE-4AF1-BA30-AA95B40A7520}" srcOrd="7" destOrd="0" presId="urn:microsoft.com/office/officeart/2008/layout/BendingPictureCaptionList"/>
    <dgm:cxn modelId="{5538A625-D209-4AC0-96D5-055DBBAD2DEF}" type="presParOf" srcId="{CD883BA1-3791-4D47-B5A9-9BD0EF8A1778}" destId="{97EEBDA2-767E-42F7-A1BF-649B4DA6BE1E}" srcOrd="8" destOrd="0" presId="urn:microsoft.com/office/officeart/2008/layout/BendingPictureCaptionList"/>
    <dgm:cxn modelId="{820BA8EF-23E3-492D-8713-190FB50B29E0}" type="presParOf" srcId="{97EEBDA2-767E-42F7-A1BF-649B4DA6BE1E}" destId="{55DDEC68-6629-488E-980D-A5A64FC35A35}" srcOrd="0" destOrd="0" presId="urn:microsoft.com/office/officeart/2008/layout/BendingPictureCaptionList"/>
    <dgm:cxn modelId="{061328DD-AC83-45AB-80E4-A3042A2D99E0}" type="presParOf" srcId="{97EEBDA2-767E-42F7-A1BF-649B4DA6BE1E}" destId="{7C4F3624-C5BF-4313-BF92-E402D348564F}" srcOrd="1" destOrd="0" presId="urn:microsoft.com/office/officeart/2008/layout/BendingPictureCaptionList"/>
    <dgm:cxn modelId="{EF50D86B-509E-47E1-9DC3-663393F09F35}" type="presParOf" srcId="{CD883BA1-3791-4D47-B5A9-9BD0EF8A1778}" destId="{A31B83C1-FA60-4CD8-9CDC-CD88BD707280}" srcOrd="9" destOrd="0" presId="urn:microsoft.com/office/officeart/2008/layout/BendingPictureCaptionList"/>
    <dgm:cxn modelId="{CBFFBC78-F9E2-4B1C-A817-B28DE0F2D415}" type="presParOf" srcId="{CD883BA1-3791-4D47-B5A9-9BD0EF8A1778}" destId="{A9EAD7E4-3140-4519-881D-A30CCA367077}" srcOrd="10" destOrd="0" presId="urn:microsoft.com/office/officeart/2008/layout/BendingPictureCaptionList"/>
    <dgm:cxn modelId="{17DB725E-6361-443D-88AF-8EAA0F4C7ABE}" type="presParOf" srcId="{A9EAD7E4-3140-4519-881D-A30CCA367077}" destId="{78348A42-0464-4050-86F1-68792D346FA5}" srcOrd="0" destOrd="0" presId="urn:microsoft.com/office/officeart/2008/layout/BendingPictureCaptionList"/>
    <dgm:cxn modelId="{0800A67B-2D57-4E93-AF41-6D106A19C0B9}" type="presParOf" srcId="{A9EAD7E4-3140-4519-881D-A30CCA367077}" destId="{5F96EE60-9AD1-4855-BD0E-30BDE84E8768}" srcOrd="1" destOrd="0" presId="urn:microsoft.com/office/officeart/2008/layout/BendingPictureCaptionList"/>
    <dgm:cxn modelId="{48C0D886-1ED1-4FBB-8BBC-D32EBAD507A9}" type="presParOf" srcId="{CD883BA1-3791-4D47-B5A9-9BD0EF8A1778}" destId="{21DF76BE-84A2-4B21-B92F-B19292E34507}" srcOrd="11" destOrd="0" presId="urn:microsoft.com/office/officeart/2008/layout/BendingPictureCaptionList"/>
    <dgm:cxn modelId="{C6116B91-5A93-4198-B4D9-BF39F653A80A}" type="presParOf" srcId="{CD883BA1-3791-4D47-B5A9-9BD0EF8A1778}" destId="{64217CAC-BD38-4ADF-A284-735C0B82E87C}" srcOrd="12" destOrd="0" presId="urn:microsoft.com/office/officeart/2008/layout/BendingPictureCaptionList"/>
    <dgm:cxn modelId="{77E7F9FF-6C08-44F8-9066-46A95E0BE76A}" type="presParOf" srcId="{64217CAC-BD38-4ADF-A284-735C0B82E87C}" destId="{BB9871A7-F774-4B9B-AE88-FBD31708DD36}" srcOrd="0" destOrd="0" presId="urn:microsoft.com/office/officeart/2008/layout/BendingPictureCaptionList"/>
    <dgm:cxn modelId="{F699A4D0-7D46-4D12-8B19-8A603780742D}" type="presParOf" srcId="{64217CAC-BD38-4ADF-A284-735C0B82E87C}" destId="{9737DF7B-A400-47C4-A633-D47AC0B4E6EB}" srcOrd="1" destOrd="0" presId="urn:microsoft.com/office/officeart/2008/layout/BendingPictureCaptionList"/>
    <dgm:cxn modelId="{613CEAED-65DF-4087-B4F2-4CA2E753D784}" type="presParOf" srcId="{CD883BA1-3791-4D47-B5A9-9BD0EF8A1778}" destId="{572A5C0C-E6BE-482A-95BC-DE9CDDBD080F}" srcOrd="13" destOrd="0" presId="urn:microsoft.com/office/officeart/2008/layout/BendingPictureCaptionList"/>
    <dgm:cxn modelId="{7C4837AF-47B7-44C4-BB64-7FA135D54B49}" type="presParOf" srcId="{CD883BA1-3791-4D47-B5A9-9BD0EF8A1778}" destId="{207E45CF-43F0-4739-862F-5514A1BC9D91}" srcOrd="14" destOrd="0" presId="urn:microsoft.com/office/officeart/2008/layout/BendingPictureCaptionList"/>
    <dgm:cxn modelId="{7D9548F7-FCFF-45A0-BE11-E783EFC6A947}" type="presParOf" srcId="{207E45CF-43F0-4739-862F-5514A1BC9D91}" destId="{00AD126B-F259-4EAD-9546-DA4E9F16E68A}" srcOrd="0" destOrd="0" presId="urn:microsoft.com/office/officeart/2008/layout/BendingPictureCaptionList"/>
    <dgm:cxn modelId="{341B7EE2-32DA-4752-AA9A-67FE7A5604AC}" type="presParOf" srcId="{207E45CF-43F0-4739-862F-5514A1BC9D91}" destId="{C83BCF31-B1BD-453F-81A4-F61A518EB45F}"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DC2EA8A-F581-422B-AFC9-BA5C7D37EF01}" type="doc">
      <dgm:prSet loTypeId="urn:microsoft.com/office/officeart/2005/8/layout/pList2" loCatId="list" qsTypeId="urn:microsoft.com/office/officeart/2005/8/quickstyle/simple1" qsCatId="simple" csTypeId="urn:microsoft.com/office/officeart/2005/8/colors/colorful1" csCatId="colorful" phldr="1"/>
      <dgm:spPr/>
      <dgm:t>
        <a:bodyPr/>
        <a:lstStyle/>
        <a:p>
          <a:endParaRPr lang="en-US"/>
        </a:p>
      </dgm:t>
    </dgm:pt>
    <dgm:pt modelId="{03EA69E5-4ACF-4336-9DB5-2E4BBDE36941}">
      <dgm:prSet phldrT="[Text]" custT="1"/>
      <dgm:spPr/>
      <dgm:t>
        <a:bodyPr vert="vert270" anchor="ctr"/>
        <a:lstStyle/>
        <a:p>
          <a:r>
            <a:rPr lang="en-US" sz="4000" dirty="0" smtClean="0">
              <a:latin typeface="Franklin Gothic Medium Cond" panose="020B0606030402020204" pitchFamily="34" charset="0"/>
            </a:rPr>
            <a:t>Strategies</a:t>
          </a:r>
          <a:endParaRPr lang="en-US" sz="4000" dirty="0">
            <a:latin typeface="Franklin Gothic Medium Cond" panose="020B0606030402020204" pitchFamily="34" charset="0"/>
          </a:endParaRPr>
        </a:p>
      </dgm:t>
    </dgm:pt>
    <dgm:pt modelId="{030C71C6-D61F-44F7-9F21-077A5910341A}" type="parTrans" cxnId="{40A49FB3-1A52-49DC-8BA6-2057C8B960D7}">
      <dgm:prSet/>
      <dgm:spPr/>
      <dgm:t>
        <a:bodyPr/>
        <a:lstStyle/>
        <a:p>
          <a:endParaRPr lang="en-US"/>
        </a:p>
      </dgm:t>
    </dgm:pt>
    <dgm:pt modelId="{EA0D901F-2DBD-487B-94B9-DB50752FF92B}" type="sibTrans" cxnId="{40A49FB3-1A52-49DC-8BA6-2057C8B960D7}">
      <dgm:prSet/>
      <dgm:spPr/>
      <dgm:t>
        <a:bodyPr/>
        <a:lstStyle/>
        <a:p>
          <a:endParaRPr lang="en-US"/>
        </a:p>
      </dgm:t>
    </dgm:pt>
    <dgm:pt modelId="{E4A54747-747C-4742-8ADB-BFF68E87889F}">
      <dgm:prSet phldrT="[Text]" custT="1"/>
      <dgm:spPr/>
      <dgm:t>
        <a:bodyPr vert="vert270" anchor="ctr"/>
        <a:lstStyle/>
        <a:p>
          <a:r>
            <a:rPr lang="en-US" sz="4000" dirty="0" smtClean="0">
              <a:latin typeface="Franklin Gothic Medium Cond" panose="020B0606030402020204" pitchFamily="34" charset="0"/>
            </a:rPr>
            <a:t>Schemes</a:t>
          </a:r>
          <a:endParaRPr lang="en-US" sz="4000" dirty="0">
            <a:latin typeface="Franklin Gothic Medium Cond" panose="020B0606030402020204" pitchFamily="34" charset="0"/>
          </a:endParaRPr>
        </a:p>
      </dgm:t>
    </dgm:pt>
    <dgm:pt modelId="{15CEE9E3-4467-47DD-9AC8-12C8A3DFDCC0}" type="parTrans" cxnId="{2A435F5F-5997-4880-9977-E6A16056FDF6}">
      <dgm:prSet/>
      <dgm:spPr/>
      <dgm:t>
        <a:bodyPr/>
        <a:lstStyle/>
        <a:p>
          <a:endParaRPr lang="en-US"/>
        </a:p>
      </dgm:t>
    </dgm:pt>
    <dgm:pt modelId="{8D99FBDB-045E-4686-A268-7E135B22C26F}" type="sibTrans" cxnId="{2A435F5F-5997-4880-9977-E6A16056FDF6}">
      <dgm:prSet/>
      <dgm:spPr/>
      <dgm:t>
        <a:bodyPr/>
        <a:lstStyle/>
        <a:p>
          <a:endParaRPr lang="en-US"/>
        </a:p>
      </dgm:t>
    </dgm:pt>
    <dgm:pt modelId="{5BA737B5-3B3F-46F0-89C5-2B3C63728C1E}">
      <dgm:prSet phldrT="[Text]" custT="1"/>
      <dgm:spPr/>
      <dgm:t>
        <a:bodyPr vert="vert270" anchor="ctr"/>
        <a:lstStyle/>
        <a:p>
          <a:r>
            <a:rPr lang="en-US" sz="4000" dirty="0" smtClean="0">
              <a:latin typeface="Franklin Gothic Medium Cond" panose="020B0606030402020204" pitchFamily="34" charset="0"/>
            </a:rPr>
            <a:t>Ease of Doing Biz.</a:t>
          </a:r>
          <a:endParaRPr lang="en-US" sz="4000" dirty="0">
            <a:latin typeface="Franklin Gothic Medium Cond" panose="020B0606030402020204" pitchFamily="34" charset="0"/>
          </a:endParaRPr>
        </a:p>
      </dgm:t>
    </dgm:pt>
    <dgm:pt modelId="{412E6862-42E5-4F29-AF5B-49149CF81303}" type="parTrans" cxnId="{6870DCC8-2EFE-4E0A-8C5A-80F5BF906CFE}">
      <dgm:prSet/>
      <dgm:spPr/>
      <dgm:t>
        <a:bodyPr/>
        <a:lstStyle/>
        <a:p>
          <a:endParaRPr lang="en-US"/>
        </a:p>
      </dgm:t>
    </dgm:pt>
    <dgm:pt modelId="{E237EFA1-2156-4BAE-817D-5353796B59BE}" type="sibTrans" cxnId="{6870DCC8-2EFE-4E0A-8C5A-80F5BF906CFE}">
      <dgm:prSet/>
      <dgm:spPr/>
      <dgm:t>
        <a:bodyPr/>
        <a:lstStyle/>
        <a:p>
          <a:endParaRPr lang="en-US"/>
        </a:p>
      </dgm:t>
    </dgm:pt>
    <dgm:pt modelId="{5E0E3BB6-935E-40C2-9845-8A3C56526FF2}">
      <dgm:prSet phldrT="[Text]" custT="1"/>
      <dgm:spPr/>
      <dgm:t>
        <a:bodyPr vert="vert270" anchor="ctr"/>
        <a:lstStyle/>
        <a:p>
          <a:r>
            <a:rPr lang="en-US" sz="4000" dirty="0" smtClean="0">
              <a:latin typeface="Franklin Gothic Medium Cond" panose="020B0606030402020204" pitchFamily="34" charset="0"/>
            </a:rPr>
            <a:t>Targets</a:t>
          </a:r>
          <a:endParaRPr lang="en-US" sz="4000" dirty="0">
            <a:latin typeface="Franklin Gothic Medium Cond" panose="020B0606030402020204" pitchFamily="34" charset="0"/>
          </a:endParaRPr>
        </a:p>
      </dgm:t>
    </dgm:pt>
    <dgm:pt modelId="{67E209D8-7235-4953-82FB-CD3A623B9D98}" type="parTrans" cxnId="{9282DCDF-E911-48DA-8E6A-9802AC4C7DCF}">
      <dgm:prSet/>
      <dgm:spPr/>
      <dgm:t>
        <a:bodyPr/>
        <a:lstStyle/>
        <a:p>
          <a:endParaRPr lang="en-US"/>
        </a:p>
      </dgm:t>
    </dgm:pt>
    <dgm:pt modelId="{A00848A4-1AB0-4EBE-BBF5-DAF4E2FB27CD}" type="sibTrans" cxnId="{9282DCDF-E911-48DA-8E6A-9802AC4C7DCF}">
      <dgm:prSet/>
      <dgm:spPr/>
      <dgm:t>
        <a:bodyPr/>
        <a:lstStyle/>
        <a:p>
          <a:endParaRPr lang="en-US"/>
        </a:p>
      </dgm:t>
    </dgm:pt>
    <dgm:pt modelId="{FEE13A22-00FF-4FF9-ACAF-13700BDA022B}">
      <dgm:prSet phldrT="[Text]" custT="1"/>
      <dgm:spPr/>
      <dgm:t>
        <a:bodyPr vert="vert270" anchor="ctr"/>
        <a:lstStyle/>
        <a:p>
          <a:r>
            <a:rPr lang="en-US" sz="4000" dirty="0" smtClean="0">
              <a:latin typeface="Franklin Gothic Medium Cond" panose="020B0606030402020204" pitchFamily="34" charset="0"/>
            </a:rPr>
            <a:t>Trade Agreements</a:t>
          </a:r>
          <a:endParaRPr lang="en-US" sz="4000" dirty="0">
            <a:latin typeface="Franklin Gothic Medium Cond" panose="020B0606030402020204" pitchFamily="34" charset="0"/>
          </a:endParaRPr>
        </a:p>
      </dgm:t>
    </dgm:pt>
    <dgm:pt modelId="{B5670ED6-8E86-403C-A455-FE1D8788AFD0}" type="parTrans" cxnId="{E6B96223-FABF-4770-97D8-170D0FF03BF0}">
      <dgm:prSet/>
      <dgm:spPr/>
      <dgm:t>
        <a:bodyPr/>
        <a:lstStyle/>
        <a:p>
          <a:endParaRPr lang="en-US"/>
        </a:p>
      </dgm:t>
    </dgm:pt>
    <dgm:pt modelId="{318E2EC0-556C-4536-974B-C4BA35184278}" type="sibTrans" cxnId="{E6B96223-FABF-4770-97D8-170D0FF03BF0}">
      <dgm:prSet/>
      <dgm:spPr/>
      <dgm:t>
        <a:bodyPr/>
        <a:lstStyle/>
        <a:p>
          <a:endParaRPr lang="en-US"/>
        </a:p>
      </dgm:t>
    </dgm:pt>
    <dgm:pt modelId="{AD85A8AF-57DA-4027-9991-AE749CC12F7F}" type="pres">
      <dgm:prSet presAssocID="{4DC2EA8A-F581-422B-AFC9-BA5C7D37EF01}" presName="Name0" presStyleCnt="0">
        <dgm:presLayoutVars>
          <dgm:dir/>
          <dgm:resizeHandles val="exact"/>
        </dgm:presLayoutVars>
      </dgm:prSet>
      <dgm:spPr/>
      <dgm:t>
        <a:bodyPr/>
        <a:lstStyle/>
        <a:p>
          <a:endParaRPr lang="en-US"/>
        </a:p>
      </dgm:t>
    </dgm:pt>
    <dgm:pt modelId="{5CE8679F-02C8-4012-A064-7ED2A82BC0F4}" type="pres">
      <dgm:prSet presAssocID="{4DC2EA8A-F581-422B-AFC9-BA5C7D37EF01}" presName="bkgdShp" presStyleLbl="alignAccFollowNode1" presStyleIdx="0" presStyleCnt="1"/>
      <dgm:spPr/>
    </dgm:pt>
    <dgm:pt modelId="{91B16AFA-B649-47B0-8E43-ED45CCD5280B}" type="pres">
      <dgm:prSet presAssocID="{4DC2EA8A-F581-422B-AFC9-BA5C7D37EF01}" presName="linComp" presStyleCnt="0"/>
      <dgm:spPr/>
    </dgm:pt>
    <dgm:pt modelId="{E1CCBA40-6D2E-43DD-9C06-9DCC5F655E39}" type="pres">
      <dgm:prSet presAssocID="{5E0E3BB6-935E-40C2-9845-8A3C56526FF2}" presName="compNode" presStyleCnt="0"/>
      <dgm:spPr/>
    </dgm:pt>
    <dgm:pt modelId="{4AE63339-E0B3-4890-B16C-7C12444B5013}" type="pres">
      <dgm:prSet presAssocID="{5E0E3BB6-935E-40C2-9845-8A3C56526FF2}" presName="node" presStyleLbl="node1" presStyleIdx="0" presStyleCnt="5">
        <dgm:presLayoutVars>
          <dgm:bulletEnabled val="1"/>
        </dgm:presLayoutVars>
      </dgm:prSet>
      <dgm:spPr/>
      <dgm:t>
        <a:bodyPr/>
        <a:lstStyle/>
        <a:p>
          <a:endParaRPr lang="en-US"/>
        </a:p>
      </dgm:t>
    </dgm:pt>
    <dgm:pt modelId="{82993095-47B8-435A-B851-8112E6BA8AC8}" type="pres">
      <dgm:prSet presAssocID="{5E0E3BB6-935E-40C2-9845-8A3C56526FF2}" presName="invisiNode" presStyleLbl="node1" presStyleIdx="0" presStyleCnt="5"/>
      <dgm:spPr/>
    </dgm:pt>
    <dgm:pt modelId="{52750449-6258-42D1-93D5-5A41B08412EA}" type="pres">
      <dgm:prSet presAssocID="{5E0E3BB6-935E-40C2-9845-8A3C56526FF2}" presName="imagNode" presStyleLbl="fgImgPlace1" presStyleIdx="0" presStyleCnt="5"/>
      <dgm:spPr>
        <a:blipFill rotWithShape="1">
          <a:blip xmlns:r="http://schemas.openxmlformats.org/officeDocument/2006/relationships" r:embed="rId1"/>
          <a:stretch>
            <a:fillRect/>
          </a:stretch>
        </a:blipFill>
      </dgm:spPr>
      <dgm:t>
        <a:bodyPr/>
        <a:lstStyle/>
        <a:p>
          <a:endParaRPr lang="en-US"/>
        </a:p>
      </dgm:t>
    </dgm:pt>
    <dgm:pt modelId="{994EFB96-EE71-451E-84BD-0F334B09528B}" type="pres">
      <dgm:prSet presAssocID="{A00848A4-1AB0-4EBE-BBF5-DAF4E2FB27CD}" presName="sibTrans" presStyleLbl="sibTrans2D1" presStyleIdx="0" presStyleCnt="0"/>
      <dgm:spPr/>
      <dgm:t>
        <a:bodyPr/>
        <a:lstStyle/>
        <a:p>
          <a:endParaRPr lang="en-US"/>
        </a:p>
      </dgm:t>
    </dgm:pt>
    <dgm:pt modelId="{2471CCE0-0448-46ED-B8A3-0A4A82974BFC}" type="pres">
      <dgm:prSet presAssocID="{FEE13A22-00FF-4FF9-ACAF-13700BDA022B}" presName="compNode" presStyleCnt="0"/>
      <dgm:spPr/>
    </dgm:pt>
    <dgm:pt modelId="{6539E7C9-A9F2-4D4B-9851-D17F2799EE2F}" type="pres">
      <dgm:prSet presAssocID="{FEE13A22-00FF-4FF9-ACAF-13700BDA022B}" presName="node" presStyleLbl="node1" presStyleIdx="1" presStyleCnt="5">
        <dgm:presLayoutVars>
          <dgm:bulletEnabled val="1"/>
        </dgm:presLayoutVars>
      </dgm:prSet>
      <dgm:spPr/>
      <dgm:t>
        <a:bodyPr/>
        <a:lstStyle/>
        <a:p>
          <a:endParaRPr lang="en-US"/>
        </a:p>
      </dgm:t>
    </dgm:pt>
    <dgm:pt modelId="{1FE443CF-9D61-4DEC-8E7E-2D189D4CAE79}" type="pres">
      <dgm:prSet presAssocID="{FEE13A22-00FF-4FF9-ACAF-13700BDA022B}" presName="invisiNode" presStyleLbl="node1" presStyleIdx="1" presStyleCnt="5"/>
      <dgm:spPr/>
    </dgm:pt>
    <dgm:pt modelId="{7BD88772-FBA5-4D55-837B-89A36769C3AF}" type="pres">
      <dgm:prSet presAssocID="{FEE13A22-00FF-4FF9-ACAF-13700BDA022B}" presName="imagNode" presStyleLbl="fgImgPlace1" presStyleIdx="1" presStyleCnt="5"/>
      <dgm:spPr>
        <a:blipFill rotWithShape="1">
          <a:blip xmlns:r="http://schemas.openxmlformats.org/officeDocument/2006/relationships" r:embed="rId2"/>
          <a:stretch>
            <a:fillRect/>
          </a:stretch>
        </a:blipFill>
      </dgm:spPr>
      <dgm:t>
        <a:bodyPr/>
        <a:lstStyle/>
        <a:p>
          <a:endParaRPr lang="en-US"/>
        </a:p>
      </dgm:t>
    </dgm:pt>
    <dgm:pt modelId="{5AC7A830-4B56-4169-BDE2-3FE63397AFD4}" type="pres">
      <dgm:prSet presAssocID="{318E2EC0-556C-4536-974B-C4BA35184278}" presName="sibTrans" presStyleLbl="sibTrans2D1" presStyleIdx="0" presStyleCnt="0"/>
      <dgm:spPr/>
      <dgm:t>
        <a:bodyPr/>
        <a:lstStyle/>
        <a:p>
          <a:endParaRPr lang="en-US"/>
        </a:p>
      </dgm:t>
    </dgm:pt>
    <dgm:pt modelId="{E24D4337-75C4-4F5C-B92B-4BA0EFBDE8F4}" type="pres">
      <dgm:prSet presAssocID="{03EA69E5-4ACF-4336-9DB5-2E4BBDE36941}" presName="compNode" presStyleCnt="0"/>
      <dgm:spPr/>
    </dgm:pt>
    <dgm:pt modelId="{983CC75A-5715-4884-8DDF-FA3C60FA4A33}" type="pres">
      <dgm:prSet presAssocID="{03EA69E5-4ACF-4336-9DB5-2E4BBDE36941}" presName="node" presStyleLbl="node1" presStyleIdx="2" presStyleCnt="5">
        <dgm:presLayoutVars>
          <dgm:bulletEnabled val="1"/>
        </dgm:presLayoutVars>
      </dgm:prSet>
      <dgm:spPr/>
      <dgm:t>
        <a:bodyPr/>
        <a:lstStyle/>
        <a:p>
          <a:endParaRPr lang="en-US"/>
        </a:p>
      </dgm:t>
    </dgm:pt>
    <dgm:pt modelId="{EE33FF8A-DC00-42B8-B2A4-9422CF2F7D7A}" type="pres">
      <dgm:prSet presAssocID="{03EA69E5-4ACF-4336-9DB5-2E4BBDE36941}" presName="invisiNode" presStyleLbl="node1" presStyleIdx="2" presStyleCnt="5"/>
      <dgm:spPr/>
    </dgm:pt>
    <dgm:pt modelId="{72E21499-7A4E-4E24-A40A-43FA788E7274}" type="pres">
      <dgm:prSet presAssocID="{03EA69E5-4ACF-4336-9DB5-2E4BBDE36941}" presName="imagNode" presStyleLbl="fgImgPlace1" presStyleIdx="2" presStyleCnt="5"/>
      <dgm:spPr>
        <a:blipFill rotWithShape="1">
          <a:blip xmlns:r="http://schemas.openxmlformats.org/officeDocument/2006/relationships" r:embed="rId3"/>
          <a:stretch>
            <a:fillRect/>
          </a:stretch>
        </a:blipFill>
      </dgm:spPr>
      <dgm:t>
        <a:bodyPr/>
        <a:lstStyle/>
        <a:p>
          <a:endParaRPr lang="en-US"/>
        </a:p>
      </dgm:t>
    </dgm:pt>
    <dgm:pt modelId="{77EACC8E-19F0-4A65-8DA9-85F36910467F}" type="pres">
      <dgm:prSet presAssocID="{EA0D901F-2DBD-487B-94B9-DB50752FF92B}" presName="sibTrans" presStyleLbl="sibTrans2D1" presStyleIdx="0" presStyleCnt="0"/>
      <dgm:spPr/>
      <dgm:t>
        <a:bodyPr/>
        <a:lstStyle/>
        <a:p>
          <a:endParaRPr lang="en-US"/>
        </a:p>
      </dgm:t>
    </dgm:pt>
    <dgm:pt modelId="{86ADD6E3-ADF2-4E84-9088-90F167C2B0A1}" type="pres">
      <dgm:prSet presAssocID="{E4A54747-747C-4742-8ADB-BFF68E87889F}" presName="compNode" presStyleCnt="0"/>
      <dgm:spPr/>
    </dgm:pt>
    <dgm:pt modelId="{F16EB77C-94F4-45B6-9D5A-6D07728881BF}" type="pres">
      <dgm:prSet presAssocID="{E4A54747-747C-4742-8ADB-BFF68E87889F}" presName="node" presStyleLbl="node1" presStyleIdx="3" presStyleCnt="5">
        <dgm:presLayoutVars>
          <dgm:bulletEnabled val="1"/>
        </dgm:presLayoutVars>
      </dgm:prSet>
      <dgm:spPr/>
      <dgm:t>
        <a:bodyPr/>
        <a:lstStyle/>
        <a:p>
          <a:endParaRPr lang="en-US"/>
        </a:p>
      </dgm:t>
    </dgm:pt>
    <dgm:pt modelId="{F0682D6E-D8F4-455B-BBC9-297C1C92AA1B}" type="pres">
      <dgm:prSet presAssocID="{E4A54747-747C-4742-8ADB-BFF68E87889F}" presName="invisiNode" presStyleLbl="node1" presStyleIdx="3" presStyleCnt="5"/>
      <dgm:spPr/>
    </dgm:pt>
    <dgm:pt modelId="{F09D042F-7D64-4A81-83BB-D2B008FBF892}" type="pres">
      <dgm:prSet presAssocID="{E4A54747-747C-4742-8ADB-BFF68E87889F}" presName="imagNode" presStyleLbl="fgImgPlace1" presStyleIdx="3" presStyleCnt="5"/>
      <dgm:spPr>
        <a:blipFill rotWithShape="1">
          <a:blip xmlns:r="http://schemas.openxmlformats.org/officeDocument/2006/relationships" r:embed="rId4"/>
          <a:stretch>
            <a:fillRect/>
          </a:stretch>
        </a:blipFill>
      </dgm:spPr>
      <dgm:t>
        <a:bodyPr/>
        <a:lstStyle/>
        <a:p>
          <a:endParaRPr lang="en-US"/>
        </a:p>
      </dgm:t>
    </dgm:pt>
    <dgm:pt modelId="{8E601CE2-5CC5-42D8-AC03-417E4A419582}" type="pres">
      <dgm:prSet presAssocID="{8D99FBDB-045E-4686-A268-7E135B22C26F}" presName="sibTrans" presStyleLbl="sibTrans2D1" presStyleIdx="0" presStyleCnt="0"/>
      <dgm:spPr/>
      <dgm:t>
        <a:bodyPr/>
        <a:lstStyle/>
        <a:p>
          <a:endParaRPr lang="en-US"/>
        </a:p>
      </dgm:t>
    </dgm:pt>
    <dgm:pt modelId="{DCC3DAA3-4C07-4A7F-AE2D-190B21D0D279}" type="pres">
      <dgm:prSet presAssocID="{5BA737B5-3B3F-46F0-89C5-2B3C63728C1E}" presName="compNode" presStyleCnt="0"/>
      <dgm:spPr/>
    </dgm:pt>
    <dgm:pt modelId="{F84CE21C-69C1-4F39-90E3-8A1B6B8D51F0}" type="pres">
      <dgm:prSet presAssocID="{5BA737B5-3B3F-46F0-89C5-2B3C63728C1E}" presName="node" presStyleLbl="node1" presStyleIdx="4" presStyleCnt="5">
        <dgm:presLayoutVars>
          <dgm:bulletEnabled val="1"/>
        </dgm:presLayoutVars>
      </dgm:prSet>
      <dgm:spPr/>
      <dgm:t>
        <a:bodyPr/>
        <a:lstStyle/>
        <a:p>
          <a:endParaRPr lang="en-US"/>
        </a:p>
      </dgm:t>
    </dgm:pt>
    <dgm:pt modelId="{03D0B2D2-1A7A-47DA-B33B-A216B451CFD5}" type="pres">
      <dgm:prSet presAssocID="{5BA737B5-3B3F-46F0-89C5-2B3C63728C1E}" presName="invisiNode" presStyleLbl="node1" presStyleIdx="4" presStyleCnt="5"/>
      <dgm:spPr/>
    </dgm:pt>
    <dgm:pt modelId="{DF1EB461-85D7-46D8-AC60-FF247F386F82}" type="pres">
      <dgm:prSet presAssocID="{5BA737B5-3B3F-46F0-89C5-2B3C63728C1E}" presName="imagNode" presStyleLbl="fgImgPlace1" presStyleIdx="4" presStyleCnt="5"/>
      <dgm:spPr>
        <a:blipFill rotWithShape="1">
          <a:blip xmlns:r="http://schemas.openxmlformats.org/officeDocument/2006/relationships" r:embed="rId5"/>
          <a:stretch>
            <a:fillRect/>
          </a:stretch>
        </a:blipFill>
      </dgm:spPr>
      <dgm:t>
        <a:bodyPr/>
        <a:lstStyle/>
        <a:p>
          <a:endParaRPr lang="en-US"/>
        </a:p>
      </dgm:t>
    </dgm:pt>
  </dgm:ptLst>
  <dgm:cxnLst>
    <dgm:cxn modelId="{6BD2A853-DB76-4F32-A4EE-BD34B4F7D996}" type="presOf" srcId="{8D99FBDB-045E-4686-A268-7E135B22C26F}" destId="{8E601CE2-5CC5-42D8-AC03-417E4A419582}" srcOrd="0" destOrd="0" presId="urn:microsoft.com/office/officeart/2005/8/layout/pList2"/>
    <dgm:cxn modelId="{23CD8134-F106-43C8-90A7-F7EF56702AF6}" type="presOf" srcId="{E4A54747-747C-4742-8ADB-BFF68E87889F}" destId="{F16EB77C-94F4-45B6-9D5A-6D07728881BF}" srcOrd="0" destOrd="0" presId="urn:microsoft.com/office/officeart/2005/8/layout/pList2"/>
    <dgm:cxn modelId="{659A9445-D60B-43BD-B277-D8E6091BCF27}" type="presOf" srcId="{FEE13A22-00FF-4FF9-ACAF-13700BDA022B}" destId="{6539E7C9-A9F2-4D4B-9851-D17F2799EE2F}" srcOrd="0" destOrd="0" presId="urn:microsoft.com/office/officeart/2005/8/layout/pList2"/>
    <dgm:cxn modelId="{D7CE6DEF-B94F-4610-A7AB-2C1AD528D9A2}" type="presOf" srcId="{EA0D901F-2DBD-487B-94B9-DB50752FF92B}" destId="{77EACC8E-19F0-4A65-8DA9-85F36910467F}" srcOrd="0" destOrd="0" presId="urn:microsoft.com/office/officeart/2005/8/layout/pList2"/>
    <dgm:cxn modelId="{EABE3866-443C-4404-B5C1-26C810BD43F9}" type="presOf" srcId="{318E2EC0-556C-4536-974B-C4BA35184278}" destId="{5AC7A830-4B56-4169-BDE2-3FE63397AFD4}" srcOrd="0" destOrd="0" presId="urn:microsoft.com/office/officeart/2005/8/layout/pList2"/>
    <dgm:cxn modelId="{7F672F09-4909-4A21-9FD3-EAC07AD770D2}" type="presOf" srcId="{5E0E3BB6-935E-40C2-9845-8A3C56526FF2}" destId="{4AE63339-E0B3-4890-B16C-7C12444B5013}" srcOrd="0" destOrd="0" presId="urn:microsoft.com/office/officeart/2005/8/layout/pList2"/>
    <dgm:cxn modelId="{40A49FB3-1A52-49DC-8BA6-2057C8B960D7}" srcId="{4DC2EA8A-F581-422B-AFC9-BA5C7D37EF01}" destId="{03EA69E5-4ACF-4336-9DB5-2E4BBDE36941}" srcOrd="2" destOrd="0" parTransId="{030C71C6-D61F-44F7-9F21-077A5910341A}" sibTransId="{EA0D901F-2DBD-487B-94B9-DB50752FF92B}"/>
    <dgm:cxn modelId="{BDF5E39B-B662-4E71-9BD0-DF8AAA70929D}" type="presOf" srcId="{4DC2EA8A-F581-422B-AFC9-BA5C7D37EF01}" destId="{AD85A8AF-57DA-4027-9991-AE749CC12F7F}" srcOrd="0" destOrd="0" presId="urn:microsoft.com/office/officeart/2005/8/layout/pList2"/>
    <dgm:cxn modelId="{E6B96223-FABF-4770-97D8-170D0FF03BF0}" srcId="{4DC2EA8A-F581-422B-AFC9-BA5C7D37EF01}" destId="{FEE13A22-00FF-4FF9-ACAF-13700BDA022B}" srcOrd="1" destOrd="0" parTransId="{B5670ED6-8E86-403C-A455-FE1D8788AFD0}" sibTransId="{318E2EC0-556C-4536-974B-C4BA35184278}"/>
    <dgm:cxn modelId="{D3DE3405-653B-42D3-A527-F90FAB573C59}" type="presOf" srcId="{03EA69E5-4ACF-4336-9DB5-2E4BBDE36941}" destId="{983CC75A-5715-4884-8DDF-FA3C60FA4A33}" srcOrd="0" destOrd="0" presId="urn:microsoft.com/office/officeart/2005/8/layout/pList2"/>
    <dgm:cxn modelId="{6E1CB539-B511-4014-891D-A051E981B42A}" type="presOf" srcId="{A00848A4-1AB0-4EBE-BBF5-DAF4E2FB27CD}" destId="{994EFB96-EE71-451E-84BD-0F334B09528B}" srcOrd="0" destOrd="0" presId="urn:microsoft.com/office/officeart/2005/8/layout/pList2"/>
    <dgm:cxn modelId="{5AE18B07-F3D7-4FD6-99A5-2B5F40C693E8}" type="presOf" srcId="{5BA737B5-3B3F-46F0-89C5-2B3C63728C1E}" destId="{F84CE21C-69C1-4F39-90E3-8A1B6B8D51F0}" srcOrd="0" destOrd="0" presId="urn:microsoft.com/office/officeart/2005/8/layout/pList2"/>
    <dgm:cxn modelId="{2A435F5F-5997-4880-9977-E6A16056FDF6}" srcId="{4DC2EA8A-F581-422B-AFC9-BA5C7D37EF01}" destId="{E4A54747-747C-4742-8ADB-BFF68E87889F}" srcOrd="3" destOrd="0" parTransId="{15CEE9E3-4467-47DD-9AC8-12C8A3DFDCC0}" sibTransId="{8D99FBDB-045E-4686-A268-7E135B22C26F}"/>
    <dgm:cxn modelId="{6870DCC8-2EFE-4E0A-8C5A-80F5BF906CFE}" srcId="{4DC2EA8A-F581-422B-AFC9-BA5C7D37EF01}" destId="{5BA737B5-3B3F-46F0-89C5-2B3C63728C1E}" srcOrd="4" destOrd="0" parTransId="{412E6862-42E5-4F29-AF5B-49149CF81303}" sibTransId="{E237EFA1-2156-4BAE-817D-5353796B59BE}"/>
    <dgm:cxn modelId="{9282DCDF-E911-48DA-8E6A-9802AC4C7DCF}" srcId="{4DC2EA8A-F581-422B-AFC9-BA5C7D37EF01}" destId="{5E0E3BB6-935E-40C2-9845-8A3C56526FF2}" srcOrd="0" destOrd="0" parTransId="{67E209D8-7235-4953-82FB-CD3A623B9D98}" sibTransId="{A00848A4-1AB0-4EBE-BBF5-DAF4E2FB27CD}"/>
    <dgm:cxn modelId="{DA849EF3-F42A-4763-B72C-414D4C0776A1}" type="presParOf" srcId="{AD85A8AF-57DA-4027-9991-AE749CC12F7F}" destId="{5CE8679F-02C8-4012-A064-7ED2A82BC0F4}" srcOrd="0" destOrd="0" presId="urn:microsoft.com/office/officeart/2005/8/layout/pList2"/>
    <dgm:cxn modelId="{853D19C3-8EE6-40D6-B16B-EDC2020714AC}" type="presParOf" srcId="{AD85A8AF-57DA-4027-9991-AE749CC12F7F}" destId="{91B16AFA-B649-47B0-8E43-ED45CCD5280B}" srcOrd="1" destOrd="0" presId="urn:microsoft.com/office/officeart/2005/8/layout/pList2"/>
    <dgm:cxn modelId="{69652407-C37F-45D9-B07F-3B7F89BC5C66}" type="presParOf" srcId="{91B16AFA-B649-47B0-8E43-ED45CCD5280B}" destId="{E1CCBA40-6D2E-43DD-9C06-9DCC5F655E39}" srcOrd="0" destOrd="0" presId="urn:microsoft.com/office/officeart/2005/8/layout/pList2"/>
    <dgm:cxn modelId="{E69F4F1B-980B-45C6-8908-589870DA08E3}" type="presParOf" srcId="{E1CCBA40-6D2E-43DD-9C06-9DCC5F655E39}" destId="{4AE63339-E0B3-4890-B16C-7C12444B5013}" srcOrd="0" destOrd="0" presId="urn:microsoft.com/office/officeart/2005/8/layout/pList2"/>
    <dgm:cxn modelId="{0A7706EA-1E5F-4967-8D3C-B04309D1D994}" type="presParOf" srcId="{E1CCBA40-6D2E-43DD-9C06-9DCC5F655E39}" destId="{82993095-47B8-435A-B851-8112E6BA8AC8}" srcOrd="1" destOrd="0" presId="urn:microsoft.com/office/officeart/2005/8/layout/pList2"/>
    <dgm:cxn modelId="{F6001A6A-9581-47DC-B588-7F8CFC25E0A0}" type="presParOf" srcId="{E1CCBA40-6D2E-43DD-9C06-9DCC5F655E39}" destId="{52750449-6258-42D1-93D5-5A41B08412EA}" srcOrd="2" destOrd="0" presId="urn:microsoft.com/office/officeart/2005/8/layout/pList2"/>
    <dgm:cxn modelId="{4B517DF0-0F62-474F-BF6D-8A70564CE494}" type="presParOf" srcId="{91B16AFA-B649-47B0-8E43-ED45CCD5280B}" destId="{994EFB96-EE71-451E-84BD-0F334B09528B}" srcOrd="1" destOrd="0" presId="urn:microsoft.com/office/officeart/2005/8/layout/pList2"/>
    <dgm:cxn modelId="{E5711566-D31C-4D27-9B40-0587577CACFB}" type="presParOf" srcId="{91B16AFA-B649-47B0-8E43-ED45CCD5280B}" destId="{2471CCE0-0448-46ED-B8A3-0A4A82974BFC}" srcOrd="2" destOrd="0" presId="urn:microsoft.com/office/officeart/2005/8/layout/pList2"/>
    <dgm:cxn modelId="{EF3C26ED-FB20-46D9-87FF-E7F7FB084985}" type="presParOf" srcId="{2471CCE0-0448-46ED-B8A3-0A4A82974BFC}" destId="{6539E7C9-A9F2-4D4B-9851-D17F2799EE2F}" srcOrd="0" destOrd="0" presId="urn:microsoft.com/office/officeart/2005/8/layout/pList2"/>
    <dgm:cxn modelId="{BE5EEE25-3DDD-43AB-9916-2E4F7A658649}" type="presParOf" srcId="{2471CCE0-0448-46ED-B8A3-0A4A82974BFC}" destId="{1FE443CF-9D61-4DEC-8E7E-2D189D4CAE79}" srcOrd="1" destOrd="0" presId="urn:microsoft.com/office/officeart/2005/8/layout/pList2"/>
    <dgm:cxn modelId="{AA5F8B26-D8EF-494D-BE17-795B7E9C2426}" type="presParOf" srcId="{2471CCE0-0448-46ED-B8A3-0A4A82974BFC}" destId="{7BD88772-FBA5-4D55-837B-89A36769C3AF}" srcOrd="2" destOrd="0" presId="urn:microsoft.com/office/officeart/2005/8/layout/pList2"/>
    <dgm:cxn modelId="{5BF3D052-EF3D-4E0F-A80A-9A934566A9BF}" type="presParOf" srcId="{91B16AFA-B649-47B0-8E43-ED45CCD5280B}" destId="{5AC7A830-4B56-4169-BDE2-3FE63397AFD4}" srcOrd="3" destOrd="0" presId="urn:microsoft.com/office/officeart/2005/8/layout/pList2"/>
    <dgm:cxn modelId="{CEF66625-F805-4CF6-B9DC-ED84D70CE8F8}" type="presParOf" srcId="{91B16AFA-B649-47B0-8E43-ED45CCD5280B}" destId="{E24D4337-75C4-4F5C-B92B-4BA0EFBDE8F4}" srcOrd="4" destOrd="0" presId="urn:microsoft.com/office/officeart/2005/8/layout/pList2"/>
    <dgm:cxn modelId="{9BA17404-1378-4F47-92C1-999B30DF1AB5}" type="presParOf" srcId="{E24D4337-75C4-4F5C-B92B-4BA0EFBDE8F4}" destId="{983CC75A-5715-4884-8DDF-FA3C60FA4A33}" srcOrd="0" destOrd="0" presId="urn:microsoft.com/office/officeart/2005/8/layout/pList2"/>
    <dgm:cxn modelId="{6235DDDF-863C-493B-855F-FB9DB5DA6E34}" type="presParOf" srcId="{E24D4337-75C4-4F5C-B92B-4BA0EFBDE8F4}" destId="{EE33FF8A-DC00-42B8-B2A4-9422CF2F7D7A}" srcOrd="1" destOrd="0" presId="urn:microsoft.com/office/officeart/2005/8/layout/pList2"/>
    <dgm:cxn modelId="{08195CC8-92B8-4DF7-ADCB-1D5870453239}" type="presParOf" srcId="{E24D4337-75C4-4F5C-B92B-4BA0EFBDE8F4}" destId="{72E21499-7A4E-4E24-A40A-43FA788E7274}" srcOrd="2" destOrd="0" presId="urn:microsoft.com/office/officeart/2005/8/layout/pList2"/>
    <dgm:cxn modelId="{7E17AFC3-5F25-459E-AF31-572A46A3839F}" type="presParOf" srcId="{91B16AFA-B649-47B0-8E43-ED45CCD5280B}" destId="{77EACC8E-19F0-4A65-8DA9-85F36910467F}" srcOrd="5" destOrd="0" presId="urn:microsoft.com/office/officeart/2005/8/layout/pList2"/>
    <dgm:cxn modelId="{2CF7EB4A-410F-4634-8A9B-5F948F1606C0}" type="presParOf" srcId="{91B16AFA-B649-47B0-8E43-ED45CCD5280B}" destId="{86ADD6E3-ADF2-4E84-9088-90F167C2B0A1}" srcOrd="6" destOrd="0" presId="urn:microsoft.com/office/officeart/2005/8/layout/pList2"/>
    <dgm:cxn modelId="{3D1A78A9-1D15-4ACB-9439-9266865BADEF}" type="presParOf" srcId="{86ADD6E3-ADF2-4E84-9088-90F167C2B0A1}" destId="{F16EB77C-94F4-45B6-9D5A-6D07728881BF}" srcOrd="0" destOrd="0" presId="urn:microsoft.com/office/officeart/2005/8/layout/pList2"/>
    <dgm:cxn modelId="{89935943-8938-4411-96EB-BC62D54F0A75}" type="presParOf" srcId="{86ADD6E3-ADF2-4E84-9088-90F167C2B0A1}" destId="{F0682D6E-D8F4-455B-BBC9-297C1C92AA1B}" srcOrd="1" destOrd="0" presId="urn:microsoft.com/office/officeart/2005/8/layout/pList2"/>
    <dgm:cxn modelId="{FC508973-4C0F-44B7-886B-8E395376C73F}" type="presParOf" srcId="{86ADD6E3-ADF2-4E84-9088-90F167C2B0A1}" destId="{F09D042F-7D64-4A81-83BB-D2B008FBF892}" srcOrd="2" destOrd="0" presId="urn:microsoft.com/office/officeart/2005/8/layout/pList2"/>
    <dgm:cxn modelId="{FC036EBA-CA36-464A-A601-E6E0C8795994}" type="presParOf" srcId="{91B16AFA-B649-47B0-8E43-ED45CCD5280B}" destId="{8E601CE2-5CC5-42D8-AC03-417E4A419582}" srcOrd="7" destOrd="0" presId="urn:microsoft.com/office/officeart/2005/8/layout/pList2"/>
    <dgm:cxn modelId="{4E8C9922-2E2B-4B1C-AE94-15F40C5B30EA}" type="presParOf" srcId="{91B16AFA-B649-47B0-8E43-ED45CCD5280B}" destId="{DCC3DAA3-4C07-4A7F-AE2D-190B21D0D279}" srcOrd="8" destOrd="0" presId="urn:microsoft.com/office/officeart/2005/8/layout/pList2"/>
    <dgm:cxn modelId="{31D47D5C-A1B3-46DD-8962-20EF7DABE65C}" type="presParOf" srcId="{DCC3DAA3-4C07-4A7F-AE2D-190B21D0D279}" destId="{F84CE21C-69C1-4F39-90E3-8A1B6B8D51F0}" srcOrd="0" destOrd="0" presId="urn:microsoft.com/office/officeart/2005/8/layout/pList2"/>
    <dgm:cxn modelId="{3E690B98-897D-4B9C-8FDB-617300B9E619}" type="presParOf" srcId="{DCC3DAA3-4C07-4A7F-AE2D-190B21D0D279}" destId="{03D0B2D2-1A7A-47DA-B33B-A216B451CFD5}" srcOrd="1" destOrd="0" presId="urn:microsoft.com/office/officeart/2005/8/layout/pList2"/>
    <dgm:cxn modelId="{6C396CAB-9EF6-4B9F-B2DE-0F4D6AC0B80B}" type="presParOf" srcId="{DCC3DAA3-4C07-4A7F-AE2D-190B21D0D279}" destId="{DF1EB461-85D7-46D8-AC60-FF247F386F82}"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6FF47D9-1847-441A-8C5A-750B304270D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ECAEAE2A-6D72-4267-9E27-30AFBAC291F1}">
      <dgm:prSet phldrT="[Text]"/>
      <dgm:spPr/>
      <dgm:t>
        <a:bodyPr/>
        <a:lstStyle/>
        <a:p>
          <a:r>
            <a:rPr lang="en-US" smtClean="0">
              <a:latin typeface="Franklin Gothic Medium Cond" panose="020B0606030402020204" pitchFamily="34" charset="0"/>
            </a:rPr>
            <a:t>Scrips &amp; schemes</a:t>
          </a:r>
          <a:endParaRPr lang="en-US">
            <a:latin typeface="Franklin Gothic Medium Cond" panose="020B0606030402020204" pitchFamily="34" charset="0"/>
          </a:endParaRPr>
        </a:p>
      </dgm:t>
    </dgm:pt>
    <dgm:pt modelId="{B9AB0865-B000-4827-9CD3-891D418046E5}" type="parTrans" cxnId="{A00A5D6F-C494-4185-9E80-E13BBE6ECC6B}">
      <dgm:prSet/>
      <dgm:spPr/>
      <dgm:t>
        <a:bodyPr/>
        <a:lstStyle/>
        <a:p>
          <a:endParaRPr lang="en-US"/>
        </a:p>
      </dgm:t>
    </dgm:pt>
    <dgm:pt modelId="{145B364A-7EC1-433B-9B6A-341BC8D99784}" type="sibTrans" cxnId="{A00A5D6F-C494-4185-9E80-E13BBE6ECC6B}">
      <dgm:prSet/>
      <dgm:spPr/>
      <dgm:t>
        <a:bodyPr/>
        <a:lstStyle/>
        <a:p>
          <a:endParaRPr lang="en-US"/>
        </a:p>
      </dgm:t>
    </dgm:pt>
    <dgm:pt modelId="{9818B86C-5399-4E5A-B9BC-B763967B6302}">
      <dgm:prSet/>
      <dgm:spPr/>
      <dgm:t>
        <a:bodyPr/>
        <a:lstStyle/>
        <a:p>
          <a:r>
            <a:rPr lang="en-US" dirty="0" smtClean="0">
              <a:latin typeface="Franklin Gothic Medium Cond" panose="020B0606030402020204" pitchFamily="34" charset="0"/>
            </a:rPr>
            <a:t>Ease of Doing</a:t>
          </a:r>
          <a:endParaRPr lang="en-US" dirty="0">
            <a:latin typeface="Franklin Gothic Medium Cond" panose="020B0606030402020204" pitchFamily="34" charset="0"/>
          </a:endParaRPr>
        </a:p>
      </dgm:t>
    </dgm:pt>
    <dgm:pt modelId="{E50319AF-1069-4C56-A0FC-60F6028997A6}" type="parTrans" cxnId="{DED4C1DC-A940-4A9D-ADA2-5C2FB2AAD977}">
      <dgm:prSet/>
      <dgm:spPr/>
      <dgm:t>
        <a:bodyPr/>
        <a:lstStyle/>
        <a:p>
          <a:endParaRPr lang="en-US"/>
        </a:p>
      </dgm:t>
    </dgm:pt>
    <dgm:pt modelId="{0536C098-3616-4433-ABB6-2B17D41DF72B}" type="sibTrans" cxnId="{DED4C1DC-A940-4A9D-ADA2-5C2FB2AAD977}">
      <dgm:prSet/>
      <dgm:spPr/>
      <dgm:t>
        <a:bodyPr/>
        <a:lstStyle/>
        <a:p>
          <a:endParaRPr lang="en-US"/>
        </a:p>
      </dgm:t>
    </dgm:pt>
    <dgm:pt modelId="{6984E7F0-4678-4424-82A6-071E5E17CF2A}">
      <dgm:prSet/>
      <dgm:spPr/>
      <dgm:t>
        <a:bodyPr/>
        <a:lstStyle/>
        <a:p>
          <a:r>
            <a:rPr lang="en-US" dirty="0" smtClean="0">
              <a:latin typeface="Franklin Gothic Medium Cond" panose="020B0606030402020204" pitchFamily="34" charset="0"/>
            </a:rPr>
            <a:t>Infra.</a:t>
          </a:r>
          <a:endParaRPr lang="en-US" dirty="0">
            <a:latin typeface="Franklin Gothic Medium Cond" panose="020B0606030402020204" pitchFamily="34" charset="0"/>
          </a:endParaRPr>
        </a:p>
      </dgm:t>
    </dgm:pt>
    <dgm:pt modelId="{8124911A-03E6-4A67-A328-E538958C2B4D}" type="parTrans" cxnId="{5BA46924-6F8E-4FBF-876E-F5A29932ACB1}">
      <dgm:prSet/>
      <dgm:spPr/>
      <dgm:t>
        <a:bodyPr/>
        <a:lstStyle/>
        <a:p>
          <a:endParaRPr lang="en-US"/>
        </a:p>
      </dgm:t>
    </dgm:pt>
    <dgm:pt modelId="{F3D191D9-3732-4D0E-8C92-EFC8F17A4162}" type="sibTrans" cxnId="{5BA46924-6F8E-4FBF-876E-F5A29932ACB1}">
      <dgm:prSet/>
      <dgm:spPr/>
      <dgm:t>
        <a:bodyPr/>
        <a:lstStyle/>
        <a:p>
          <a:endParaRPr lang="en-US"/>
        </a:p>
      </dgm:t>
    </dgm:pt>
    <dgm:pt modelId="{AF3F0C62-1E13-4254-8F87-455935D7B7C8}" type="pres">
      <dgm:prSet presAssocID="{D6FF47D9-1847-441A-8C5A-750B304270D9}" presName="Name0" presStyleCnt="0">
        <dgm:presLayoutVars>
          <dgm:chMax/>
          <dgm:chPref/>
          <dgm:dir/>
          <dgm:animLvl val="lvl"/>
          <dgm:resizeHandles val="exact"/>
        </dgm:presLayoutVars>
      </dgm:prSet>
      <dgm:spPr/>
      <dgm:t>
        <a:bodyPr/>
        <a:lstStyle/>
        <a:p>
          <a:endParaRPr lang="en-US"/>
        </a:p>
      </dgm:t>
    </dgm:pt>
    <dgm:pt modelId="{40238254-328E-472D-8CE0-242AB277EA47}" type="pres">
      <dgm:prSet presAssocID="{ECAEAE2A-6D72-4267-9E27-30AFBAC291F1}" presName="composite" presStyleCnt="0"/>
      <dgm:spPr/>
    </dgm:pt>
    <dgm:pt modelId="{1D54D2E3-F297-4F2B-A647-E161FB6BB5D0}" type="pres">
      <dgm:prSet presAssocID="{ECAEAE2A-6D72-4267-9E27-30AFBAC291F1}" presName="Image" presStyleLbl="alignNode1" presStyleIdx="0" presStyleCnt="3"/>
      <dgm:spPr>
        <a:blipFill rotWithShape="1">
          <a:blip xmlns:r="http://schemas.openxmlformats.org/officeDocument/2006/relationships" r:embed="rId1"/>
          <a:stretch>
            <a:fillRect/>
          </a:stretch>
        </a:blipFill>
      </dgm:spPr>
    </dgm:pt>
    <dgm:pt modelId="{FAA03249-9CCA-41E8-B913-C6DE3ADDB565}" type="pres">
      <dgm:prSet presAssocID="{ECAEAE2A-6D72-4267-9E27-30AFBAC291F1}" presName="Accent" presStyleLbl="parChTrans1D1" presStyleIdx="0" presStyleCnt="3"/>
      <dgm:spPr/>
    </dgm:pt>
    <dgm:pt modelId="{82E894D5-9739-42B8-B299-674C4594377C}" type="pres">
      <dgm:prSet presAssocID="{ECAEAE2A-6D72-4267-9E27-30AFBAC291F1}" presName="Parent" presStyleLbl="revTx" presStyleIdx="0" presStyleCnt="3">
        <dgm:presLayoutVars>
          <dgm:chMax val="0"/>
          <dgm:chPref val="0"/>
          <dgm:bulletEnabled val="1"/>
        </dgm:presLayoutVars>
      </dgm:prSet>
      <dgm:spPr/>
      <dgm:t>
        <a:bodyPr/>
        <a:lstStyle/>
        <a:p>
          <a:endParaRPr lang="en-US"/>
        </a:p>
      </dgm:t>
    </dgm:pt>
    <dgm:pt modelId="{8DE25E38-95F7-4F10-BA79-C7963D2EE086}" type="pres">
      <dgm:prSet presAssocID="{145B364A-7EC1-433B-9B6A-341BC8D99784}" presName="sibTrans" presStyleCnt="0"/>
      <dgm:spPr/>
    </dgm:pt>
    <dgm:pt modelId="{D1D5529D-B29B-4188-A3FF-6EDE593EF7E9}" type="pres">
      <dgm:prSet presAssocID="{9818B86C-5399-4E5A-B9BC-B763967B6302}" presName="composite" presStyleCnt="0"/>
      <dgm:spPr/>
    </dgm:pt>
    <dgm:pt modelId="{14B4925B-C803-4BEA-A397-6E2110B9BA0E}" type="pres">
      <dgm:prSet presAssocID="{9818B86C-5399-4E5A-B9BC-B763967B6302}" presName="Image" presStyleLbl="alignNode1" presStyleIdx="1" presStyleCnt="3"/>
      <dgm:spPr>
        <a:blipFill rotWithShape="1">
          <a:blip xmlns:r="http://schemas.openxmlformats.org/officeDocument/2006/relationships" r:embed="rId2"/>
          <a:stretch>
            <a:fillRect/>
          </a:stretch>
        </a:blipFill>
      </dgm:spPr>
    </dgm:pt>
    <dgm:pt modelId="{1B6203DB-C954-40EC-8643-1D9463CC72E3}" type="pres">
      <dgm:prSet presAssocID="{9818B86C-5399-4E5A-B9BC-B763967B6302}" presName="Accent" presStyleLbl="parChTrans1D1" presStyleIdx="1" presStyleCnt="3"/>
      <dgm:spPr/>
    </dgm:pt>
    <dgm:pt modelId="{3AD65019-CEEB-44CA-9387-9348A45D074F}" type="pres">
      <dgm:prSet presAssocID="{9818B86C-5399-4E5A-B9BC-B763967B6302}" presName="Parent" presStyleLbl="revTx" presStyleIdx="1" presStyleCnt="3">
        <dgm:presLayoutVars>
          <dgm:chMax val="0"/>
          <dgm:chPref val="0"/>
          <dgm:bulletEnabled val="1"/>
        </dgm:presLayoutVars>
      </dgm:prSet>
      <dgm:spPr/>
      <dgm:t>
        <a:bodyPr/>
        <a:lstStyle/>
        <a:p>
          <a:endParaRPr lang="en-US"/>
        </a:p>
      </dgm:t>
    </dgm:pt>
    <dgm:pt modelId="{A88A7154-9542-435B-9871-6C3004806E28}" type="pres">
      <dgm:prSet presAssocID="{0536C098-3616-4433-ABB6-2B17D41DF72B}" presName="sibTrans" presStyleCnt="0"/>
      <dgm:spPr/>
    </dgm:pt>
    <dgm:pt modelId="{EADAC79A-F89F-45D7-AF49-D3CA12AD5BBC}" type="pres">
      <dgm:prSet presAssocID="{6984E7F0-4678-4424-82A6-071E5E17CF2A}" presName="composite" presStyleCnt="0"/>
      <dgm:spPr/>
    </dgm:pt>
    <dgm:pt modelId="{81EBB3E6-3ED8-4C3F-AD4D-1B878D6FDEB9}" type="pres">
      <dgm:prSet presAssocID="{6984E7F0-4678-4424-82A6-071E5E17CF2A}" presName="Image" presStyleLbl="alignNode1" presStyleIdx="2" presStyleCnt="3"/>
      <dgm:spPr>
        <a:blipFill rotWithShape="1">
          <a:blip xmlns:r="http://schemas.openxmlformats.org/officeDocument/2006/relationships" r:embed="rId3"/>
          <a:stretch>
            <a:fillRect/>
          </a:stretch>
        </a:blipFill>
      </dgm:spPr>
    </dgm:pt>
    <dgm:pt modelId="{3203AF0A-5211-4256-B4C9-E9FB17900FAF}" type="pres">
      <dgm:prSet presAssocID="{6984E7F0-4678-4424-82A6-071E5E17CF2A}" presName="Accent" presStyleLbl="parChTrans1D1" presStyleIdx="2" presStyleCnt="3"/>
      <dgm:spPr/>
    </dgm:pt>
    <dgm:pt modelId="{E4597B72-5FD9-4EF4-8527-634EDB0A14B2}" type="pres">
      <dgm:prSet presAssocID="{6984E7F0-4678-4424-82A6-071E5E17CF2A}" presName="Parent" presStyleLbl="revTx" presStyleIdx="2" presStyleCnt="3">
        <dgm:presLayoutVars>
          <dgm:chMax val="0"/>
          <dgm:chPref val="0"/>
          <dgm:bulletEnabled val="1"/>
        </dgm:presLayoutVars>
      </dgm:prSet>
      <dgm:spPr/>
      <dgm:t>
        <a:bodyPr/>
        <a:lstStyle/>
        <a:p>
          <a:endParaRPr lang="en-US"/>
        </a:p>
      </dgm:t>
    </dgm:pt>
  </dgm:ptLst>
  <dgm:cxnLst>
    <dgm:cxn modelId="{5BA46924-6F8E-4FBF-876E-F5A29932ACB1}" srcId="{D6FF47D9-1847-441A-8C5A-750B304270D9}" destId="{6984E7F0-4678-4424-82A6-071E5E17CF2A}" srcOrd="2" destOrd="0" parTransId="{8124911A-03E6-4A67-A328-E538958C2B4D}" sibTransId="{F3D191D9-3732-4D0E-8C92-EFC8F17A4162}"/>
    <dgm:cxn modelId="{C3EF79AA-6F14-4E3F-A35C-122906F3D9FC}" type="presOf" srcId="{D6FF47D9-1847-441A-8C5A-750B304270D9}" destId="{AF3F0C62-1E13-4254-8F87-455935D7B7C8}" srcOrd="0" destOrd="0" presId="urn:microsoft.com/office/officeart/2008/layout/PictureLineup"/>
    <dgm:cxn modelId="{A00A5D6F-C494-4185-9E80-E13BBE6ECC6B}" srcId="{D6FF47D9-1847-441A-8C5A-750B304270D9}" destId="{ECAEAE2A-6D72-4267-9E27-30AFBAC291F1}" srcOrd="0" destOrd="0" parTransId="{B9AB0865-B000-4827-9CD3-891D418046E5}" sibTransId="{145B364A-7EC1-433B-9B6A-341BC8D99784}"/>
    <dgm:cxn modelId="{5B35D1DE-922B-4D71-ADC4-22C1A3653B4F}" type="presOf" srcId="{6984E7F0-4678-4424-82A6-071E5E17CF2A}" destId="{E4597B72-5FD9-4EF4-8527-634EDB0A14B2}" srcOrd="0" destOrd="0" presId="urn:microsoft.com/office/officeart/2008/layout/PictureLineup"/>
    <dgm:cxn modelId="{DED4C1DC-A940-4A9D-ADA2-5C2FB2AAD977}" srcId="{D6FF47D9-1847-441A-8C5A-750B304270D9}" destId="{9818B86C-5399-4E5A-B9BC-B763967B6302}" srcOrd="1" destOrd="0" parTransId="{E50319AF-1069-4C56-A0FC-60F6028997A6}" sibTransId="{0536C098-3616-4433-ABB6-2B17D41DF72B}"/>
    <dgm:cxn modelId="{81BD6451-28DE-4926-8C38-D927BB4B0FB7}" type="presOf" srcId="{ECAEAE2A-6D72-4267-9E27-30AFBAC291F1}" destId="{82E894D5-9739-42B8-B299-674C4594377C}" srcOrd="0" destOrd="0" presId="urn:microsoft.com/office/officeart/2008/layout/PictureLineup"/>
    <dgm:cxn modelId="{ED3BD138-1E04-4DEB-A70D-591B679A75E3}" type="presOf" srcId="{9818B86C-5399-4E5A-B9BC-B763967B6302}" destId="{3AD65019-CEEB-44CA-9387-9348A45D074F}" srcOrd="0" destOrd="0" presId="urn:microsoft.com/office/officeart/2008/layout/PictureLineup"/>
    <dgm:cxn modelId="{31138BEF-6522-47A9-A05A-86747E3B34A4}" type="presParOf" srcId="{AF3F0C62-1E13-4254-8F87-455935D7B7C8}" destId="{40238254-328E-472D-8CE0-242AB277EA47}" srcOrd="0" destOrd="0" presId="urn:microsoft.com/office/officeart/2008/layout/PictureLineup"/>
    <dgm:cxn modelId="{91D0026C-3BE6-4796-8FE9-9B692D592E05}" type="presParOf" srcId="{40238254-328E-472D-8CE0-242AB277EA47}" destId="{1D54D2E3-F297-4F2B-A647-E161FB6BB5D0}" srcOrd="0" destOrd="0" presId="urn:microsoft.com/office/officeart/2008/layout/PictureLineup"/>
    <dgm:cxn modelId="{1D970D63-D18C-4515-A87F-0EB8E79201D9}" type="presParOf" srcId="{40238254-328E-472D-8CE0-242AB277EA47}" destId="{FAA03249-9CCA-41E8-B913-C6DE3ADDB565}" srcOrd="1" destOrd="0" presId="urn:microsoft.com/office/officeart/2008/layout/PictureLineup"/>
    <dgm:cxn modelId="{276A9B2F-56DE-4711-BBFE-631166DB45EB}" type="presParOf" srcId="{40238254-328E-472D-8CE0-242AB277EA47}" destId="{82E894D5-9739-42B8-B299-674C4594377C}" srcOrd="2" destOrd="0" presId="urn:microsoft.com/office/officeart/2008/layout/PictureLineup"/>
    <dgm:cxn modelId="{040CF0BC-B661-48A2-9A58-BA766939FD0C}" type="presParOf" srcId="{AF3F0C62-1E13-4254-8F87-455935D7B7C8}" destId="{8DE25E38-95F7-4F10-BA79-C7963D2EE086}" srcOrd="1" destOrd="0" presId="urn:microsoft.com/office/officeart/2008/layout/PictureLineup"/>
    <dgm:cxn modelId="{E4680829-4232-4824-B4F9-725B4448758C}" type="presParOf" srcId="{AF3F0C62-1E13-4254-8F87-455935D7B7C8}" destId="{D1D5529D-B29B-4188-A3FF-6EDE593EF7E9}" srcOrd="2" destOrd="0" presId="urn:microsoft.com/office/officeart/2008/layout/PictureLineup"/>
    <dgm:cxn modelId="{0169019F-184A-42D3-9901-88B895636BC8}" type="presParOf" srcId="{D1D5529D-B29B-4188-A3FF-6EDE593EF7E9}" destId="{14B4925B-C803-4BEA-A397-6E2110B9BA0E}" srcOrd="0" destOrd="0" presId="urn:microsoft.com/office/officeart/2008/layout/PictureLineup"/>
    <dgm:cxn modelId="{FD278A13-B0A7-48E2-BEC7-60FF9A6A901D}" type="presParOf" srcId="{D1D5529D-B29B-4188-A3FF-6EDE593EF7E9}" destId="{1B6203DB-C954-40EC-8643-1D9463CC72E3}" srcOrd="1" destOrd="0" presId="urn:microsoft.com/office/officeart/2008/layout/PictureLineup"/>
    <dgm:cxn modelId="{D257A0D7-4058-4986-80F0-34ED275CABFE}" type="presParOf" srcId="{D1D5529D-B29B-4188-A3FF-6EDE593EF7E9}" destId="{3AD65019-CEEB-44CA-9387-9348A45D074F}" srcOrd="2" destOrd="0" presId="urn:microsoft.com/office/officeart/2008/layout/PictureLineup"/>
    <dgm:cxn modelId="{B6D28EDE-3EC7-41A2-AE2A-6A85A65D5A52}" type="presParOf" srcId="{AF3F0C62-1E13-4254-8F87-455935D7B7C8}" destId="{A88A7154-9542-435B-9871-6C3004806E28}" srcOrd="3" destOrd="0" presId="urn:microsoft.com/office/officeart/2008/layout/PictureLineup"/>
    <dgm:cxn modelId="{F031288D-3F54-4267-86D9-C83D2327AB7E}" type="presParOf" srcId="{AF3F0C62-1E13-4254-8F87-455935D7B7C8}" destId="{EADAC79A-F89F-45D7-AF49-D3CA12AD5BBC}" srcOrd="4" destOrd="0" presId="urn:microsoft.com/office/officeart/2008/layout/PictureLineup"/>
    <dgm:cxn modelId="{808E7A24-03EA-4286-9AD0-2B59F532D41A}" type="presParOf" srcId="{EADAC79A-F89F-45D7-AF49-D3CA12AD5BBC}" destId="{81EBB3E6-3ED8-4C3F-AD4D-1B878D6FDEB9}" srcOrd="0" destOrd="0" presId="urn:microsoft.com/office/officeart/2008/layout/PictureLineup"/>
    <dgm:cxn modelId="{0F7A3C36-47BA-4B12-B010-2417619EAC88}" type="presParOf" srcId="{EADAC79A-F89F-45D7-AF49-D3CA12AD5BBC}" destId="{3203AF0A-5211-4256-B4C9-E9FB17900FAF}" srcOrd="1" destOrd="0" presId="urn:microsoft.com/office/officeart/2008/layout/PictureLineup"/>
    <dgm:cxn modelId="{03A817B1-9E26-4B15-8C51-4F35617A42A2}" type="presParOf" srcId="{EADAC79A-F89F-45D7-AF49-D3CA12AD5BBC}" destId="{E4597B72-5FD9-4EF4-8527-634EDB0A14B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DD92443-D1CA-4354-87DB-368E59F215B6}"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AD02D96C-6729-4EF8-A5B7-09DFB533205E}">
      <dgm:prSet phldrT="[Text]"/>
      <dgm:spPr/>
      <dgm:t>
        <a:bodyPr/>
        <a:lstStyle/>
        <a:p>
          <a:r>
            <a:rPr lang="en-US" dirty="0" smtClean="0">
              <a:latin typeface="Franklin Gothic Medium Cond" panose="020B0606030402020204" pitchFamily="34" charset="0"/>
            </a:rPr>
            <a:t>Before: 5 </a:t>
          </a:r>
          <a:endParaRPr lang="en-US" dirty="0">
            <a:latin typeface="Franklin Gothic Medium Cond" panose="020B0606030402020204" pitchFamily="34" charset="0"/>
          </a:endParaRPr>
        </a:p>
      </dgm:t>
    </dgm:pt>
    <dgm:pt modelId="{469DDE2C-52AF-4FA4-81BA-E5614C7F6696}" type="parTrans" cxnId="{9A51D4B5-A2B4-4CEE-BFD7-7E0D8E6F40A9}">
      <dgm:prSet/>
      <dgm:spPr/>
      <dgm:t>
        <a:bodyPr/>
        <a:lstStyle/>
        <a:p>
          <a:endParaRPr lang="en-US"/>
        </a:p>
      </dgm:t>
    </dgm:pt>
    <dgm:pt modelId="{712A19E5-6B78-40E3-93B8-2FEC63F285EC}" type="sibTrans" cxnId="{9A51D4B5-A2B4-4CEE-BFD7-7E0D8E6F40A9}">
      <dgm:prSet/>
      <dgm:spPr/>
      <dgm:t>
        <a:bodyPr/>
        <a:lstStyle/>
        <a:p>
          <a:endParaRPr lang="en-US"/>
        </a:p>
      </dgm:t>
    </dgm:pt>
    <dgm:pt modelId="{1D0AEEA4-7D73-4D17-9AF6-C64BC43BE730}">
      <dgm:prSet phldrT="[Text]"/>
      <dgm:spPr/>
      <dgm:t>
        <a:bodyPr/>
        <a:lstStyle/>
        <a:p>
          <a:r>
            <a:rPr lang="en-US" dirty="0" smtClean="0">
              <a:latin typeface="Franklin Gothic Medium Cond" panose="020B0606030402020204" pitchFamily="34" charset="0"/>
            </a:rPr>
            <a:t>Focus Product Scheme
Focus Market Scheme</a:t>
          </a:r>
          <a:endParaRPr lang="en-US" dirty="0">
            <a:latin typeface="Franklin Gothic Medium Cond" panose="020B0606030402020204" pitchFamily="34" charset="0"/>
          </a:endParaRPr>
        </a:p>
      </dgm:t>
    </dgm:pt>
    <dgm:pt modelId="{3D1FB813-FAC4-45FF-A3DC-D494F29287D6}" type="parTrans" cxnId="{E693348A-32A7-4B45-940B-301DE7C1D1CD}">
      <dgm:prSet/>
      <dgm:spPr/>
      <dgm:t>
        <a:bodyPr/>
        <a:lstStyle/>
        <a:p>
          <a:endParaRPr lang="en-US"/>
        </a:p>
      </dgm:t>
    </dgm:pt>
    <dgm:pt modelId="{F1DF9E6D-BF12-4092-845D-1769F59E78A1}" type="sibTrans" cxnId="{E693348A-32A7-4B45-940B-301DE7C1D1CD}">
      <dgm:prSet/>
      <dgm:spPr/>
      <dgm:t>
        <a:bodyPr/>
        <a:lstStyle/>
        <a:p>
          <a:endParaRPr lang="en-US"/>
        </a:p>
      </dgm:t>
    </dgm:pt>
    <dgm:pt modelId="{D759C30C-2949-497A-BA3F-99CC2EDFB68D}">
      <dgm:prSet phldrT="[Text]"/>
      <dgm:spPr/>
      <dgm:t>
        <a:bodyPr/>
        <a:lstStyle/>
        <a:p>
          <a:r>
            <a:rPr lang="en-US" dirty="0" smtClean="0">
              <a:latin typeface="Franklin Gothic Medium Cond" panose="020B0606030402020204" pitchFamily="34" charset="0"/>
            </a:rPr>
            <a:t>After: 5</a:t>
          </a:r>
          <a:endParaRPr lang="en-US" dirty="0">
            <a:latin typeface="Franklin Gothic Medium Cond" panose="020B0606030402020204" pitchFamily="34" charset="0"/>
          </a:endParaRPr>
        </a:p>
      </dgm:t>
    </dgm:pt>
    <dgm:pt modelId="{A253276E-D278-4162-A09E-861661CE1611}" type="parTrans" cxnId="{67D170C9-F124-4B5F-99AF-7C36BCE7203B}">
      <dgm:prSet/>
      <dgm:spPr/>
      <dgm:t>
        <a:bodyPr/>
        <a:lstStyle/>
        <a:p>
          <a:endParaRPr lang="en-US"/>
        </a:p>
      </dgm:t>
    </dgm:pt>
    <dgm:pt modelId="{F12EC18A-431B-4E2B-B62B-014E61BC69C7}" type="sibTrans" cxnId="{67D170C9-F124-4B5F-99AF-7C36BCE7203B}">
      <dgm:prSet/>
      <dgm:spPr/>
      <dgm:t>
        <a:bodyPr/>
        <a:lstStyle/>
        <a:p>
          <a:endParaRPr lang="en-US"/>
        </a:p>
      </dgm:t>
    </dgm:pt>
    <dgm:pt modelId="{BDB12911-131D-4C19-B6F7-FE7B50D66FD7}">
      <dgm:prSet phldrT="[Text]"/>
      <dgm:spPr/>
      <dgm:t>
        <a:bodyPr/>
        <a:lstStyle/>
        <a:p>
          <a:r>
            <a:rPr lang="en-US" dirty="0" smtClean="0">
              <a:latin typeface="Franklin Gothic Medium Cond" panose="020B0606030402020204" pitchFamily="34" charset="0"/>
            </a:rPr>
            <a:t>Merchandise Exports from India Scheme (MEIS). </a:t>
          </a:r>
          <a:endParaRPr lang="en-US" dirty="0">
            <a:latin typeface="Franklin Gothic Medium Cond" panose="020B0606030402020204" pitchFamily="34" charset="0"/>
          </a:endParaRPr>
        </a:p>
      </dgm:t>
    </dgm:pt>
    <dgm:pt modelId="{B5391FB2-B2EC-410E-B311-F0A50D15E07E}" type="parTrans" cxnId="{F3F1D8BE-DFC1-41A3-B332-EEE53B40CDBD}">
      <dgm:prSet/>
      <dgm:spPr/>
      <dgm:t>
        <a:bodyPr/>
        <a:lstStyle/>
        <a:p>
          <a:endParaRPr lang="en-US"/>
        </a:p>
      </dgm:t>
    </dgm:pt>
    <dgm:pt modelId="{76E26BFD-D98D-4ACD-90ED-CE1981ED849A}" type="sibTrans" cxnId="{F3F1D8BE-DFC1-41A3-B332-EEE53B40CDBD}">
      <dgm:prSet/>
      <dgm:spPr/>
      <dgm:t>
        <a:bodyPr/>
        <a:lstStyle/>
        <a:p>
          <a:endParaRPr lang="en-US"/>
        </a:p>
      </dgm:t>
    </dgm:pt>
    <dgm:pt modelId="{9D8DAF4A-4AE1-4F81-9D0F-0C38C2B60602}">
      <dgm:prSet/>
      <dgm:spPr/>
      <dgm:t>
        <a:bodyPr/>
        <a:lstStyle/>
        <a:p>
          <a:r>
            <a:rPr lang="en-US" dirty="0" smtClean="0">
              <a:latin typeface="Franklin Gothic Medium Cond" panose="020B0606030402020204" pitchFamily="34" charset="0"/>
            </a:rPr>
            <a:t>Market Linked Focus Product Scheme
Agri. Infrastructure Incentive Scrip</a:t>
          </a:r>
          <a:endParaRPr lang="en-US" dirty="0">
            <a:latin typeface="Franklin Gothic Medium Cond" panose="020B0606030402020204" pitchFamily="34" charset="0"/>
          </a:endParaRPr>
        </a:p>
      </dgm:t>
    </dgm:pt>
    <dgm:pt modelId="{06EE546C-2808-4670-8565-DFF073CB3877}" type="parTrans" cxnId="{5B0F7451-42F8-4D94-A3D0-6B31EADDB527}">
      <dgm:prSet/>
      <dgm:spPr/>
      <dgm:t>
        <a:bodyPr/>
        <a:lstStyle/>
        <a:p>
          <a:endParaRPr lang="en-US"/>
        </a:p>
      </dgm:t>
    </dgm:pt>
    <dgm:pt modelId="{EC9C26AF-25CD-4A0E-88AF-8B8C4BAF112F}" type="sibTrans" cxnId="{5B0F7451-42F8-4D94-A3D0-6B31EADDB527}">
      <dgm:prSet/>
      <dgm:spPr/>
      <dgm:t>
        <a:bodyPr/>
        <a:lstStyle/>
        <a:p>
          <a:endParaRPr lang="en-US"/>
        </a:p>
      </dgm:t>
    </dgm:pt>
    <dgm:pt modelId="{1C038E64-1D7F-4DEF-89E4-C7237F4D3652}">
      <dgm:prSet/>
      <dgm:spPr/>
      <dgm:t>
        <a:bodyPr/>
        <a:lstStyle/>
        <a:p>
          <a:r>
            <a:rPr lang="en-US" dirty="0" err="1" smtClean="0">
              <a:latin typeface="Franklin Gothic Medium Cond" panose="020B0606030402020204" pitchFamily="34" charset="0"/>
            </a:rPr>
            <a:t>Vishesh</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Krishi</a:t>
          </a:r>
          <a:r>
            <a:rPr lang="en-US" dirty="0" smtClean="0">
              <a:latin typeface="Franklin Gothic Medium Cond" panose="020B0606030402020204" pitchFamily="34" charset="0"/>
            </a:rPr>
            <a:t> And Gram </a:t>
          </a:r>
          <a:r>
            <a:rPr lang="en-US" dirty="0" err="1" smtClean="0">
              <a:latin typeface="Franklin Gothic Medium Cond" panose="020B0606030402020204" pitchFamily="34" charset="0"/>
            </a:rPr>
            <a:t>Udyog</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Yojana</a:t>
          </a:r>
          <a:r>
            <a:rPr lang="en-US" dirty="0" smtClean="0">
              <a:latin typeface="Franklin Gothic Medium Cond" panose="020B0606030402020204" pitchFamily="34" charset="0"/>
            </a:rPr>
            <a:t> (VKGUY).</a:t>
          </a:r>
          <a:endParaRPr lang="en-US" dirty="0">
            <a:latin typeface="Franklin Gothic Medium Cond" panose="020B0606030402020204" pitchFamily="34" charset="0"/>
          </a:endParaRPr>
        </a:p>
      </dgm:t>
    </dgm:pt>
    <dgm:pt modelId="{DB8F2355-EEB9-45F1-B969-41D73F7E12A0}" type="parTrans" cxnId="{E5C14748-14B0-4DDA-92F0-911AC512C107}">
      <dgm:prSet/>
      <dgm:spPr/>
      <dgm:t>
        <a:bodyPr/>
        <a:lstStyle/>
        <a:p>
          <a:endParaRPr lang="en-US"/>
        </a:p>
      </dgm:t>
    </dgm:pt>
    <dgm:pt modelId="{5CD76202-E6EF-4EEB-B59B-D691FE858040}" type="sibTrans" cxnId="{E5C14748-14B0-4DDA-92F0-911AC512C107}">
      <dgm:prSet/>
      <dgm:spPr/>
      <dgm:t>
        <a:bodyPr/>
        <a:lstStyle/>
        <a:p>
          <a:endParaRPr lang="en-US"/>
        </a:p>
      </dgm:t>
    </dgm:pt>
    <dgm:pt modelId="{9B038DAB-707B-4889-8555-15677BCBF0B3}">
      <dgm:prSet/>
      <dgm:spPr/>
      <dgm:t>
        <a:bodyPr/>
        <a:lstStyle/>
        <a:p>
          <a:r>
            <a:rPr lang="en-US" dirty="0" smtClean="0">
              <a:latin typeface="Franklin Gothic Medium Cond" panose="020B0606030402020204" pitchFamily="34" charset="0"/>
            </a:rPr>
            <a:t>Service Exports from India Scheme (SEIS)</a:t>
          </a:r>
          <a:endParaRPr lang="en-US" dirty="0">
            <a:latin typeface="Franklin Gothic Medium Cond" panose="020B0606030402020204" pitchFamily="34" charset="0"/>
          </a:endParaRPr>
        </a:p>
      </dgm:t>
    </dgm:pt>
    <dgm:pt modelId="{FAE6C749-333F-4240-A396-161906EE7BD7}" type="parTrans" cxnId="{6CD4575D-B918-4323-924E-4EF8C1E3BA11}">
      <dgm:prSet/>
      <dgm:spPr/>
      <dgm:t>
        <a:bodyPr/>
        <a:lstStyle/>
        <a:p>
          <a:endParaRPr lang="en-US"/>
        </a:p>
      </dgm:t>
    </dgm:pt>
    <dgm:pt modelId="{5C71C2E4-8E04-4C5D-A936-0CF661279A12}" type="sibTrans" cxnId="{6CD4575D-B918-4323-924E-4EF8C1E3BA11}">
      <dgm:prSet/>
      <dgm:spPr/>
      <dgm:t>
        <a:bodyPr/>
        <a:lstStyle/>
        <a:p>
          <a:endParaRPr lang="en-US"/>
        </a:p>
      </dgm:t>
    </dgm:pt>
    <dgm:pt modelId="{1C08B76C-E8B3-4C8D-B326-2447FDD6B2BE}" type="pres">
      <dgm:prSet presAssocID="{3DD92443-D1CA-4354-87DB-368E59F215B6}" presName="linearFlow" presStyleCnt="0">
        <dgm:presLayoutVars>
          <dgm:dir/>
          <dgm:animLvl val="lvl"/>
          <dgm:resizeHandles/>
        </dgm:presLayoutVars>
      </dgm:prSet>
      <dgm:spPr/>
      <dgm:t>
        <a:bodyPr/>
        <a:lstStyle/>
        <a:p>
          <a:endParaRPr lang="en-US"/>
        </a:p>
      </dgm:t>
    </dgm:pt>
    <dgm:pt modelId="{2BD02663-D0A1-4A73-955D-E41AACB8AF11}" type="pres">
      <dgm:prSet presAssocID="{AD02D96C-6729-4EF8-A5B7-09DFB533205E}" presName="compositeNode" presStyleCnt="0">
        <dgm:presLayoutVars>
          <dgm:bulletEnabled val="1"/>
        </dgm:presLayoutVars>
      </dgm:prSet>
      <dgm:spPr/>
    </dgm:pt>
    <dgm:pt modelId="{2B733341-4BDC-485B-B6EC-7DD91F8726EC}" type="pres">
      <dgm:prSet presAssocID="{AD02D96C-6729-4EF8-A5B7-09DFB533205E}" presName="image" presStyleLbl="fgImgPlace1" presStyleIdx="0" presStyleCnt="2"/>
      <dgm:spPr>
        <a:blipFill rotWithShape="1">
          <a:blip xmlns:r="http://schemas.openxmlformats.org/officeDocument/2006/relationships" r:embed="rId1"/>
          <a:stretch>
            <a:fillRect/>
          </a:stretch>
        </a:blipFill>
      </dgm:spPr>
    </dgm:pt>
    <dgm:pt modelId="{629BBE7E-B5A2-46AB-816C-3A4C6B152ADC}" type="pres">
      <dgm:prSet presAssocID="{AD02D96C-6729-4EF8-A5B7-09DFB533205E}" presName="childNode" presStyleLbl="node1" presStyleIdx="0" presStyleCnt="2">
        <dgm:presLayoutVars>
          <dgm:bulletEnabled val="1"/>
        </dgm:presLayoutVars>
      </dgm:prSet>
      <dgm:spPr/>
      <dgm:t>
        <a:bodyPr/>
        <a:lstStyle/>
        <a:p>
          <a:endParaRPr lang="en-US"/>
        </a:p>
      </dgm:t>
    </dgm:pt>
    <dgm:pt modelId="{0E93A952-64F9-4066-BD42-A359AF031AC5}" type="pres">
      <dgm:prSet presAssocID="{AD02D96C-6729-4EF8-A5B7-09DFB533205E}" presName="parentNode" presStyleLbl="revTx" presStyleIdx="0" presStyleCnt="2">
        <dgm:presLayoutVars>
          <dgm:chMax val="0"/>
          <dgm:bulletEnabled val="1"/>
        </dgm:presLayoutVars>
      </dgm:prSet>
      <dgm:spPr/>
      <dgm:t>
        <a:bodyPr/>
        <a:lstStyle/>
        <a:p>
          <a:endParaRPr lang="en-US"/>
        </a:p>
      </dgm:t>
    </dgm:pt>
    <dgm:pt modelId="{0D9A0D59-F1CA-4780-85A7-00DBC6E7D216}" type="pres">
      <dgm:prSet presAssocID="{712A19E5-6B78-40E3-93B8-2FEC63F285EC}" presName="sibTrans" presStyleCnt="0"/>
      <dgm:spPr/>
    </dgm:pt>
    <dgm:pt modelId="{4FBC3A74-B73C-4959-941B-CC5733F23893}" type="pres">
      <dgm:prSet presAssocID="{D759C30C-2949-497A-BA3F-99CC2EDFB68D}" presName="compositeNode" presStyleCnt="0">
        <dgm:presLayoutVars>
          <dgm:bulletEnabled val="1"/>
        </dgm:presLayoutVars>
      </dgm:prSet>
      <dgm:spPr/>
    </dgm:pt>
    <dgm:pt modelId="{6FB062A0-0D57-40B5-8307-F63E0B8E71EA}" type="pres">
      <dgm:prSet presAssocID="{D759C30C-2949-497A-BA3F-99CC2EDFB68D}" presName="image" presStyleLbl="fgImgPlace1" presStyleIdx="1" presStyleCnt="2"/>
      <dgm:spPr>
        <a:blipFill rotWithShape="1">
          <a:blip xmlns:r="http://schemas.openxmlformats.org/officeDocument/2006/relationships" r:embed="rId1"/>
          <a:stretch>
            <a:fillRect/>
          </a:stretch>
        </a:blipFill>
      </dgm:spPr>
    </dgm:pt>
    <dgm:pt modelId="{411F371E-BFAA-46BE-BA5F-8A3C579A21DD}" type="pres">
      <dgm:prSet presAssocID="{D759C30C-2949-497A-BA3F-99CC2EDFB68D}" presName="childNode" presStyleLbl="node1" presStyleIdx="1" presStyleCnt="2">
        <dgm:presLayoutVars>
          <dgm:bulletEnabled val="1"/>
        </dgm:presLayoutVars>
      </dgm:prSet>
      <dgm:spPr/>
      <dgm:t>
        <a:bodyPr/>
        <a:lstStyle/>
        <a:p>
          <a:endParaRPr lang="en-US"/>
        </a:p>
      </dgm:t>
    </dgm:pt>
    <dgm:pt modelId="{69EF8C63-66B0-4340-8833-BB2E2FC2C0F7}" type="pres">
      <dgm:prSet presAssocID="{D759C30C-2949-497A-BA3F-99CC2EDFB68D}" presName="parentNode" presStyleLbl="revTx" presStyleIdx="1" presStyleCnt="2">
        <dgm:presLayoutVars>
          <dgm:chMax val="0"/>
          <dgm:bulletEnabled val="1"/>
        </dgm:presLayoutVars>
      </dgm:prSet>
      <dgm:spPr/>
      <dgm:t>
        <a:bodyPr/>
        <a:lstStyle/>
        <a:p>
          <a:endParaRPr lang="en-US"/>
        </a:p>
      </dgm:t>
    </dgm:pt>
  </dgm:ptLst>
  <dgm:cxnLst>
    <dgm:cxn modelId="{A6B0BF16-0C92-483C-B5AA-88EA203DD304}" type="presOf" srcId="{1C038E64-1D7F-4DEF-89E4-C7237F4D3652}" destId="{629BBE7E-B5A2-46AB-816C-3A4C6B152ADC}" srcOrd="0" destOrd="2" presId="urn:microsoft.com/office/officeart/2005/8/layout/hList2"/>
    <dgm:cxn modelId="{9A51D4B5-A2B4-4CEE-BFD7-7E0D8E6F40A9}" srcId="{3DD92443-D1CA-4354-87DB-368E59F215B6}" destId="{AD02D96C-6729-4EF8-A5B7-09DFB533205E}" srcOrd="0" destOrd="0" parTransId="{469DDE2C-52AF-4FA4-81BA-E5614C7F6696}" sibTransId="{712A19E5-6B78-40E3-93B8-2FEC63F285EC}"/>
    <dgm:cxn modelId="{0590A467-2516-4A19-AF9F-C4B47AB998C1}" type="presOf" srcId="{9B038DAB-707B-4889-8555-15677BCBF0B3}" destId="{411F371E-BFAA-46BE-BA5F-8A3C579A21DD}" srcOrd="0" destOrd="1" presId="urn:microsoft.com/office/officeart/2005/8/layout/hList2"/>
    <dgm:cxn modelId="{1EFA6032-BEFD-4E2A-9818-B7D82CE6864C}" type="presOf" srcId="{1D0AEEA4-7D73-4D17-9AF6-C64BC43BE730}" destId="{629BBE7E-B5A2-46AB-816C-3A4C6B152ADC}" srcOrd="0" destOrd="0" presId="urn:microsoft.com/office/officeart/2005/8/layout/hList2"/>
    <dgm:cxn modelId="{1D14F6C3-CCC4-4AEB-8FD1-D0ED4B56E6B9}" type="presOf" srcId="{D759C30C-2949-497A-BA3F-99CC2EDFB68D}" destId="{69EF8C63-66B0-4340-8833-BB2E2FC2C0F7}" srcOrd="0" destOrd="0" presId="urn:microsoft.com/office/officeart/2005/8/layout/hList2"/>
    <dgm:cxn modelId="{F3F1D8BE-DFC1-41A3-B332-EEE53B40CDBD}" srcId="{D759C30C-2949-497A-BA3F-99CC2EDFB68D}" destId="{BDB12911-131D-4C19-B6F7-FE7B50D66FD7}" srcOrd="0" destOrd="0" parTransId="{B5391FB2-B2EC-410E-B311-F0A50D15E07E}" sibTransId="{76E26BFD-D98D-4ACD-90ED-CE1981ED849A}"/>
    <dgm:cxn modelId="{E693348A-32A7-4B45-940B-301DE7C1D1CD}" srcId="{AD02D96C-6729-4EF8-A5B7-09DFB533205E}" destId="{1D0AEEA4-7D73-4D17-9AF6-C64BC43BE730}" srcOrd="0" destOrd="0" parTransId="{3D1FB813-FAC4-45FF-A3DC-D494F29287D6}" sibTransId="{F1DF9E6D-BF12-4092-845D-1769F59E78A1}"/>
    <dgm:cxn modelId="{E5C14748-14B0-4DDA-92F0-911AC512C107}" srcId="{AD02D96C-6729-4EF8-A5B7-09DFB533205E}" destId="{1C038E64-1D7F-4DEF-89E4-C7237F4D3652}" srcOrd="2" destOrd="0" parTransId="{DB8F2355-EEB9-45F1-B969-41D73F7E12A0}" sibTransId="{5CD76202-E6EF-4EEB-B59B-D691FE858040}"/>
    <dgm:cxn modelId="{6CD4575D-B918-4323-924E-4EF8C1E3BA11}" srcId="{D759C30C-2949-497A-BA3F-99CC2EDFB68D}" destId="{9B038DAB-707B-4889-8555-15677BCBF0B3}" srcOrd="1" destOrd="0" parTransId="{FAE6C749-333F-4240-A396-161906EE7BD7}" sibTransId="{5C71C2E4-8E04-4C5D-A936-0CF661279A12}"/>
    <dgm:cxn modelId="{67D170C9-F124-4B5F-99AF-7C36BCE7203B}" srcId="{3DD92443-D1CA-4354-87DB-368E59F215B6}" destId="{D759C30C-2949-497A-BA3F-99CC2EDFB68D}" srcOrd="1" destOrd="0" parTransId="{A253276E-D278-4162-A09E-861661CE1611}" sibTransId="{F12EC18A-431B-4E2B-B62B-014E61BC69C7}"/>
    <dgm:cxn modelId="{4BD20870-4769-48C7-B2FD-68D6D55E0B76}" type="presOf" srcId="{BDB12911-131D-4C19-B6F7-FE7B50D66FD7}" destId="{411F371E-BFAA-46BE-BA5F-8A3C579A21DD}" srcOrd="0" destOrd="0" presId="urn:microsoft.com/office/officeart/2005/8/layout/hList2"/>
    <dgm:cxn modelId="{23222D8E-E806-452A-B031-D30EEE9EB85C}" type="presOf" srcId="{3DD92443-D1CA-4354-87DB-368E59F215B6}" destId="{1C08B76C-E8B3-4C8D-B326-2447FDD6B2BE}" srcOrd="0" destOrd="0" presId="urn:microsoft.com/office/officeart/2005/8/layout/hList2"/>
    <dgm:cxn modelId="{BB2595E1-D9AE-44E1-B4C5-3C8932B0525E}" type="presOf" srcId="{9D8DAF4A-4AE1-4F81-9D0F-0C38C2B60602}" destId="{629BBE7E-B5A2-46AB-816C-3A4C6B152ADC}" srcOrd="0" destOrd="1" presId="urn:microsoft.com/office/officeart/2005/8/layout/hList2"/>
    <dgm:cxn modelId="{5B0F7451-42F8-4D94-A3D0-6B31EADDB527}" srcId="{AD02D96C-6729-4EF8-A5B7-09DFB533205E}" destId="{9D8DAF4A-4AE1-4F81-9D0F-0C38C2B60602}" srcOrd="1" destOrd="0" parTransId="{06EE546C-2808-4670-8565-DFF073CB3877}" sibTransId="{EC9C26AF-25CD-4A0E-88AF-8B8C4BAF112F}"/>
    <dgm:cxn modelId="{2F47073E-7CA9-497E-9020-17C8E5487517}" type="presOf" srcId="{AD02D96C-6729-4EF8-A5B7-09DFB533205E}" destId="{0E93A952-64F9-4066-BD42-A359AF031AC5}" srcOrd="0" destOrd="0" presId="urn:microsoft.com/office/officeart/2005/8/layout/hList2"/>
    <dgm:cxn modelId="{F2F3DAF7-14D8-4425-80F5-08FA537055D1}" type="presParOf" srcId="{1C08B76C-E8B3-4C8D-B326-2447FDD6B2BE}" destId="{2BD02663-D0A1-4A73-955D-E41AACB8AF11}" srcOrd="0" destOrd="0" presId="urn:microsoft.com/office/officeart/2005/8/layout/hList2"/>
    <dgm:cxn modelId="{30B50E49-BAED-4341-9613-7177D5529C32}" type="presParOf" srcId="{2BD02663-D0A1-4A73-955D-E41AACB8AF11}" destId="{2B733341-4BDC-485B-B6EC-7DD91F8726EC}" srcOrd="0" destOrd="0" presId="urn:microsoft.com/office/officeart/2005/8/layout/hList2"/>
    <dgm:cxn modelId="{55E8D7C8-EBB5-4BB8-8483-B9DEC0416A0B}" type="presParOf" srcId="{2BD02663-D0A1-4A73-955D-E41AACB8AF11}" destId="{629BBE7E-B5A2-46AB-816C-3A4C6B152ADC}" srcOrd="1" destOrd="0" presId="urn:microsoft.com/office/officeart/2005/8/layout/hList2"/>
    <dgm:cxn modelId="{91D2BE3E-7DBC-47EE-855D-1278F16AA6EE}" type="presParOf" srcId="{2BD02663-D0A1-4A73-955D-E41AACB8AF11}" destId="{0E93A952-64F9-4066-BD42-A359AF031AC5}" srcOrd="2" destOrd="0" presId="urn:microsoft.com/office/officeart/2005/8/layout/hList2"/>
    <dgm:cxn modelId="{CB4A378D-4783-4084-B241-232C20D98D83}" type="presParOf" srcId="{1C08B76C-E8B3-4C8D-B326-2447FDD6B2BE}" destId="{0D9A0D59-F1CA-4780-85A7-00DBC6E7D216}" srcOrd="1" destOrd="0" presId="urn:microsoft.com/office/officeart/2005/8/layout/hList2"/>
    <dgm:cxn modelId="{D565FFB0-256A-4784-9939-E77BCF94393E}" type="presParOf" srcId="{1C08B76C-E8B3-4C8D-B326-2447FDD6B2BE}" destId="{4FBC3A74-B73C-4959-941B-CC5733F23893}" srcOrd="2" destOrd="0" presId="urn:microsoft.com/office/officeart/2005/8/layout/hList2"/>
    <dgm:cxn modelId="{5FF5E821-8644-4F20-8AAE-E24BEB271E4B}" type="presParOf" srcId="{4FBC3A74-B73C-4959-941B-CC5733F23893}" destId="{6FB062A0-0D57-40B5-8307-F63E0B8E71EA}" srcOrd="0" destOrd="0" presId="urn:microsoft.com/office/officeart/2005/8/layout/hList2"/>
    <dgm:cxn modelId="{4E79B980-0F76-41F2-9155-991460E3B7D4}" type="presParOf" srcId="{4FBC3A74-B73C-4959-941B-CC5733F23893}" destId="{411F371E-BFAA-46BE-BA5F-8A3C579A21DD}" srcOrd="1" destOrd="0" presId="urn:microsoft.com/office/officeart/2005/8/layout/hList2"/>
    <dgm:cxn modelId="{28EEA992-3FF1-4393-B874-550C5DF96F28}" type="presParOf" srcId="{4FBC3A74-B73C-4959-941B-CC5733F23893}" destId="{69EF8C63-66B0-4340-8833-BB2E2FC2C0F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DA719-C083-4D6E-BF7D-6C4B73E1D15F}"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B8B0A8F2-A610-43AA-ADB3-9457627CEF2F}">
      <dgm:prSet phldrT="[Text]"/>
      <dgm:spPr/>
      <dgm:t>
        <a:bodyPr/>
        <a:lstStyle/>
        <a:p>
          <a:r>
            <a:rPr lang="en-US" dirty="0" smtClean="0">
              <a:latin typeface="Franklin Gothic Medium Cond" panose="020B0606030402020204" pitchFamily="34" charset="0"/>
            </a:rPr>
            <a:t>Trade deficit</a:t>
          </a:r>
          <a:br>
            <a:rPr lang="en-US" dirty="0" smtClean="0">
              <a:latin typeface="Franklin Gothic Medium Cond" panose="020B0606030402020204" pitchFamily="34" charset="0"/>
            </a:rPr>
          </a:br>
          <a:r>
            <a:rPr lang="en-US" dirty="0" smtClean="0">
              <a:latin typeface="Franklin Gothic Medium Cond" panose="020B0606030402020204" pitchFamily="34" charset="0"/>
            </a:rPr>
            <a:t>Oil, Gold</a:t>
          </a:r>
          <a:endParaRPr lang="en-US" dirty="0">
            <a:latin typeface="Franklin Gothic Medium Cond" panose="020B0606030402020204" pitchFamily="34" charset="0"/>
          </a:endParaRPr>
        </a:p>
      </dgm:t>
    </dgm:pt>
    <dgm:pt modelId="{DFCD200B-AD95-44CF-A84B-B7F0CB248AD5}" type="parTrans" cxnId="{5CEE8EE8-60D7-4C75-B710-D83D2CC05A9F}">
      <dgm:prSet/>
      <dgm:spPr/>
      <dgm:t>
        <a:bodyPr/>
        <a:lstStyle/>
        <a:p>
          <a:endParaRPr lang="en-US"/>
        </a:p>
      </dgm:t>
    </dgm:pt>
    <dgm:pt modelId="{46EFC147-863F-465C-8C68-0738923612F3}" type="sibTrans" cxnId="{5CEE8EE8-60D7-4C75-B710-D83D2CC05A9F}">
      <dgm:prSet/>
      <dgm:spPr/>
      <dgm:t>
        <a:bodyPr/>
        <a:lstStyle/>
        <a:p>
          <a:endParaRPr lang="en-US"/>
        </a:p>
      </dgm:t>
    </dgm:pt>
    <dgm:pt modelId="{904FD222-4030-4A37-B72E-EC913EC74D48}">
      <dgm:prSet phldrT="[Text]"/>
      <dgm:spPr/>
      <dgm:t>
        <a:bodyPr/>
        <a:lstStyle/>
        <a:p>
          <a:r>
            <a:rPr lang="en-US" dirty="0" smtClean="0">
              <a:latin typeface="Franklin Gothic Medium Cond" panose="020B0606030402020204" pitchFamily="34" charset="0"/>
            </a:rPr>
            <a:t>Inflation (L5/P5)</a:t>
          </a:r>
          <a:endParaRPr lang="en-US" dirty="0">
            <a:latin typeface="Franklin Gothic Medium Cond" panose="020B0606030402020204" pitchFamily="34" charset="0"/>
          </a:endParaRPr>
        </a:p>
      </dgm:t>
    </dgm:pt>
    <dgm:pt modelId="{DE9C9044-54FF-4CF7-B67D-E0E6F5163603}" type="parTrans" cxnId="{144DBB09-83D6-4336-8E30-69289B413702}">
      <dgm:prSet/>
      <dgm:spPr/>
      <dgm:t>
        <a:bodyPr/>
        <a:lstStyle/>
        <a:p>
          <a:endParaRPr lang="en-US"/>
        </a:p>
      </dgm:t>
    </dgm:pt>
    <dgm:pt modelId="{44929F96-35CF-4604-BBA0-CD9DE857A70C}" type="sibTrans" cxnId="{144DBB09-83D6-4336-8E30-69289B413702}">
      <dgm:prSet/>
      <dgm:spPr/>
      <dgm:t>
        <a:bodyPr/>
        <a:lstStyle/>
        <a:p>
          <a:endParaRPr lang="en-US"/>
        </a:p>
      </dgm:t>
    </dgm:pt>
    <dgm:pt modelId="{B0ABCD06-6DF2-4EDB-97A1-F48A9E9F14DB}">
      <dgm:prSet phldrT="[Text]"/>
      <dgm:spPr/>
      <dgm:t>
        <a:bodyPr/>
        <a:lstStyle/>
        <a:p>
          <a:r>
            <a:rPr lang="en-US" dirty="0" smtClean="0">
              <a:latin typeface="Franklin Gothic Medium Cond" panose="020B0606030402020204" pitchFamily="34" charset="0"/>
            </a:rPr>
            <a:t>Agro (L5/P2)</a:t>
          </a:r>
          <a:endParaRPr lang="en-US" dirty="0">
            <a:latin typeface="Franklin Gothic Medium Cond" panose="020B0606030402020204" pitchFamily="34" charset="0"/>
          </a:endParaRPr>
        </a:p>
      </dgm:t>
    </dgm:pt>
    <dgm:pt modelId="{E7A741FE-7889-4C94-AA8E-27A3130159D9}" type="parTrans" cxnId="{A2C66B4C-ED72-4A9B-B85F-1EE261F1455A}">
      <dgm:prSet/>
      <dgm:spPr/>
      <dgm:t>
        <a:bodyPr/>
        <a:lstStyle/>
        <a:p>
          <a:endParaRPr lang="en-US"/>
        </a:p>
      </dgm:t>
    </dgm:pt>
    <dgm:pt modelId="{9745DB73-85FF-4FDE-BD05-8F6D330E5981}" type="sibTrans" cxnId="{A2C66B4C-ED72-4A9B-B85F-1EE261F1455A}">
      <dgm:prSet/>
      <dgm:spPr/>
      <dgm:t>
        <a:bodyPr/>
        <a:lstStyle/>
        <a:p>
          <a:endParaRPr lang="en-US"/>
        </a:p>
      </dgm:t>
    </dgm:pt>
    <dgm:pt modelId="{A15140B2-2C1C-4381-8680-820FBC0A244A}">
      <dgm:prSet phldrT="[Text]"/>
      <dgm:spPr/>
      <dgm:t>
        <a:bodyPr/>
        <a:lstStyle/>
        <a:p>
          <a:r>
            <a:rPr lang="en-US" dirty="0" smtClean="0">
              <a:latin typeface="Franklin Gothic Medium Cond" panose="020B0606030402020204" pitchFamily="34" charset="0"/>
            </a:rPr>
            <a:t>RBI (L1/P1)</a:t>
          </a:r>
          <a:endParaRPr lang="en-US" dirty="0">
            <a:latin typeface="Franklin Gothic Medium Cond" panose="020B0606030402020204" pitchFamily="34" charset="0"/>
          </a:endParaRPr>
        </a:p>
      </dgm:t>
    </dgm:pt>
    <dgm:pt modelId="{794F50BC-9746-466E-8BD8-4B26E8ED2AB9}" type="parTrans" cxnId="{0A0E8383-2C68-4084-B486-2467A3AD9611}">
      <dgm:prSet/>
      <dgm:spPr/>
      <dgm:t>
        <a:bodyPr/>
        <a:lstStyle/>
        <a:p>
          <a:endParaRPr lang="en-US"/>
        </a:p>
      </dgm:t>
    </dgm:pt>
    <dgm:pt modelId="{DF784245-E774-47EF-8263-B6197EE68CFA}" type="sibTrans" cxnId="{0A0E8383-2C68-4084-B486-2467A3AD9611}">
      <dgm:prSet/>
      <dgm:spPr/>
      <dgm:t>
        <a:bodyPr/>
        <a:lstStyle/>
        <a:p>
          <a:endParaRPr lang="en-US"/>
        </a:p>
      </dgm:t>
    </dgm:pt>
    <dgm:pt modelId="{0BF986C8-4E57-4F1F-939E-0DEC358E6CE7}" type="pres">
      <dgm:prSet presAssocID="{0E4DA719-C083-4D6E-BF7D-6C4B73E1D15F}" presName="Name0" presStyleCnt="0">
        <dgm:presLayoutVars>
          <dgm:chMax val="1"/>
          <dgm:dir/>
          <dgm:animLvl val="ctr"/>
          <dgm:resizeHandles val="exact"/>
        </dgm:presLayoutVars>
      </dgm:prSet>
      <dgm:spPr/>
      <dgm:t>
        <a:bodyPr/>
        <a:lstStyle/>
        <a:p>
          <a:endParaRPr lang="en-US"/>
        </a:p>
      </dgm:t>
    </dgm:pt>
    <dgm:pt modelId="{71E478E2-2DC0-4E64-B6DD-C27679C3918A}" type="pres">
      <dgm:prSet presAssocID="{B8B0A8F2-A610-43AA-ADB3-9457627CEF2F}" presName="centerShape" presStyleLbl="node0" presStyleIdx="0" presStyleCnt="1"/>
      <dgm:spPr/>
      <dgm:t>
        <a:bodyPr/>
        <a:lstStyle/>
        <a:p>
          <a:endParaRPr lang="en-US"/>
        </a:p>
      </dgm:t>
    </dgm:pt>
    <dgm:pt modelId="{3E925657-7E47-405B-832C-0AC5727E7B28}" type="pres">
      <dgm:prSet presAssocID="{DE9C9044-54FF-4CF7-B67D-E0E6F5163603}" presName="parTrans" presStyleLbl="sibTrans2D1" presStyleIdx="0" presStyleCnt="3"/>
      <dgm:spPr/>
      <dgm:t>
        <a:bodyPr/>
        <a:lstStyle/>
        <a:p>
          <a:endParaRPr lang="en-US"/>
        </a:p>
      </dgm:t>
    </dgm:pt>
    <dgm:pt modelId="{4E364AF9-1066-40F8-813E-87834EEB5D2D}" type="pres">
      <dgm:prSet presAssocID="{DE9C9044-54FF-4CF7-B67D-E0E6F5163603}" presName="connectorText" presStyleLbl="sibTrans2D1" presStyleIdx="0" presStyleCnt="3"/>
      <dgm:spPr/>
      <dgm:t>
        <a:bodyPr/>
        <a:lstStyle/>
        <a:p>
          <a:endParaRPr lang="en-US"/>
        </a:p>
      </dgm:t>
    </dgm:pt>
    <dgm:pt modelId="{0B8986B0-CC6D-4824-9A5E-498E660A7B9A}" type="pres">
      <dgm:prSet presAssocID="{904FD222-4030-4A37-B72E-EC913EC74D48}" presName="node" presStyleLbl="node1" presStyleIdx="0" presStyleCnt="3">
        <dgm:presLayoutVars>
          <dgm:bulletEnabled val="1"/>
        </dgm:presLayoutVars>
      </dgm:prSet>
      <dgm:spPr/>
      <dgm:t>
        <a:bodyPr/>
        <a:lstStyle/>
        <a:p>
          <a:endParaRPr lang="en-US"/>
        </a:p>
      </dgm:t>
    </dgm:pt>
    <dgm:pt modelId="{CCA82C48-C91F-4EF5-B8CC-DBD0937E9ED5}" type="pres">
      <dgm:prSet presAssocID="{E7A741FE-7889-4C94-AA8E-27A3130159D9}" presName="parTrans" presStyleLbl="sibTrans2D1" presStyleIdx="1" presStyleCnt="3"/>
      <dgm:spPr/>
      <dgm:t>
        <a:bodyPr/>
        <a:lstStyle/>
        <a:p>
          <a:endParaRPr lang="en-US"/>
        </a:p>
      </dgm:t>
    </dgm:pt>
    <dgm:pt modelId="{955BA23D-C210-47BB-B00E-2D77253CF824}" type="pres">
      <dgm:prSet presAssocID="{E7A741FE-7889-4C94-AA8E-27A3130159D9}" presName="connectorText" presStyleLbl="sibTrans2D1" presStyleIdx="1" presStyleCnt="3"/>
      <dgm:spPr/>
      <dgm:t>
        <a:bodyPr/>
        <a:lstStyle/>
        <a:p>
          <a:endParaRPr lang="en-US"/>
        </a:p>
      </dgm:t>
    </dgm:pt>
    <dgm:pt modelId="{FC47E13E-F97A-4218-851F-1129BF5AFD8E}" type="pres">
      <dgm:prSet presAssocID="{B0ABCD06-6DF2-4EDB-97A1-F48A9E9F14DB}" presName="node" presStyleLbl="node1" presStyleIdx="1" presStyleCnt="3">
        <dgm:presLayoutVars>
          <dgm:bulletEnabled val="1"/>
        </dgm:presLayoutVars>
      </dgm:prSet>
      <dgm:spPr/>
      <dgm:t>
        <a:bodyPr/>
        <a:lstStyle/>
        <a:p>
          <a:endParaRPr lang="en-US"/>
        </a:p>
      </dgm:t>
    </dgm:pt>
    <dgm:pt modelId="{8DCA6B2D-1291-4820-8166-1B6018116DE0}" type="pres">
      <dgm:prSet presAssocID="{794F50BC-9746-466E-8BD8-4B26E8ED2AB9}" presName="parTrans" presStyleLbl="sibTrans2D1" presStyleIdx="2" presStyleCnt="3"/>
      <dgm:spPr/>
      <dgm:t>
        <a:bodyPr/>
        <a:lstStyle/>
        <a:p>
          <a:endParaRPr lang="en-US"/>
        </a:p>
      </dgm:t>
    </dgm:pt>
    <dgm:pt modelId="{2C54C5A8-694C-4ADC-8740-F689AFE7BA67}" type="pres">
      <dgm:prSet presAssocID="{794F50BC-9746-466E-8BD8-4B26E8ED2AB9}" presName="connectorText" presStyleLbl="sibTrans2D1" presStyleIdx="2" presStyleCnt="3"/>
      <dgm:spPr/>
      <dgm:t>
        <a:bodyPr/>
        <a:lstStyle/>
        <a:p>
          <a:endParaRPr lang="en-US"/>
        </a:p>
      </dgm:t>
    </dgm:pt>
    <dgm:pt modelId="{83E9B65D-05D3-4E08-8D09-AC56E39783F6}" type="pres">
      <dgm:prSet presAssocID="{A15140B2-2C1C-4381-8680-820FBC0A244A}" presName="node" presStyleLbl="node1" presStyleIdx="2" presStyleCnt="3">
        <dgm:presLayoutVars>
          <dgm:bulletEnabled val="1"/>
        </dgm:presLayoutVars>
      </dgm:prSet>
      <dgm:spPr/>
      <dgm:t>
        <a:bodyPr/>
        <a:lstStyle/>
        <a:p>
          <a:endParaRPr lang="en-US"/>
        </a:p>
      </dgm:t>
    </dgm:pt>
  </dgm:ptLst>
  <dgm:cxnLst>
    <dgm:cxn modelId="{07976256-8F9A-4742-9E83-A28C0BFF6CF7}" type="presOf" srcId="{B0ABCD06-6DF2-4EDB-97A1-F48A9E9F14DB}" destId="{FC47E13E-F97A-4218-851F-1129BF5AFD8E}" srcOrd="0" destOrd="0" presId="urn:microsoft.com/office/officeart/2005/8/layout/radial5"/>
    <dgm:cxn modelId="{1FE97005-55AB-4766-86E3-919CE4557786}" type="presOf" srcId="{0E4DA719-C083-4D6E-BF7D-6C4B73E1D15F}" destId="{0BF986C8-4E57-4F1F-939E-0DEC358E6CE7}" srcOrd="0" destOrd="0" presId="urn:microsoft.com/office/officeart/2005/8/layout/radial5"/>
    <dgm:cxn modelId="{5AD65337-BE40-4BB9-864D-D0CD64481C58}" type="presOf" srcId="{794F50BC-9746-466E-8BD8-4B26E8ED2AB9}" destId="{2C54C5A8-694C-4ADC-8740-F689AFE7BA67}" srcOrd="1" destOrd="0" presId="urn:microsoft.com/office/officeart/2005/8/layout/radial5"/>
    <dgm:cxn modelId="{5CEE8EE8-60D7-4C75-B710-D83D2CC05A9F}" srcId="{0E4DA719-C083-4D6E-BF7D-6C4B73E1D15F}" destId="{B8B0A8F2-A610-43AA-ADB3-9457627CEF2F}" srcOrd="0" destOrd="0" parTransId="{DFCD200B-AD95-44CF-A84B-B7F0CB248AD5}" sibTransId="{46EFC147-863F-465C-8C68-0738923612F3}"/>
    <dgm:cxn modelId="{4B769E74-CB1E-43ED-96BF-3A79C32CDB9E}" type="presOf" srcId="{DE9C9044-54FF-4CF7-B67D-E0E6F5163603}" destId="{3E925657-7E47-405B-832C-0AC5727E7B28}" srcOrd="0" destOrd="0" presId="urn:microsoft.com/office/officeart/2005/8/layout/radial5"/>
    <dgm:cxn modelId="{144DBB09-83D6-4336-8E30-69289B413702}" srcId="{B8B0A8F2-A610-43AA-ADB3-9457627CEF2F}" destId="{904FD222-4030-4A37-B72E-EC913EC74D48}" srcOrd="0" destOrd="0" parTransId="{DE9C9044-54FF-4CF7-B67D-E0E6F5163603}" sibTransId="{44929F96-35CF-4604-BBA0-CD9DE857A70C}"/>
    <dgm:cxn modelId="{E64418CF-65A1-4357-B453-1EBDF92507E6}" type="presOf" srcId="{904FD222-4030-4A37-B72E-EC913EC74D48}" destId="{0B8986B0-CC6D-4824-9A5E-498E660A7B9A}" srcOrd="0" destOrd="0" presId="urn:microsoft.com/office/officeart/2005/8/layout/radial5"/>
    <dgm:cxn modelId="{04F3B24F-2DD9-4EE7-8670-16D8DF5D7782}" type="presOf" srcId="{794F50BC-9746-466E-8BD8-4B26E8ED2AB9}" destId="{8DCA6B2D-1291-4820-8166-1B6018116DE0}" srcOrd="0" destOrd="0" presId="urn:microsoft.com/office/officeart/2005/8/layout/radial5"/>
    <dgm:cxn modelId="{493D6AA3-35B3-4578-9345-99637E190957}" type="presOf" srcId="{E7A741FE-7889-4C94-AA8E-27A3130159D9}" destId="{955BA23D-C210-47BB-B00E-2D77253CF824}" srcOrd="1" destOrd="0" presId="urn:microsoft.com/office/officeart/2005/8/layout/radial5"/>
    <dgm:cxn modelId="{A333AFEC-A17A-4986-B159-3764B2FD09D0}" type="presOf" srcId="{B8B0A8F2-A610-43AA-ADB3-9457627CEF2F}" destId="{71E478E2-2DC0-4E64-B6DD-C27679C3918A}" srcOrd="0" destOrd="0" presId="urn:microsoft.com/office/officeart/2005/8/layout/radial5"/>
    <dgm:cxn modelId="{096A5EB2-DC80-4955-B7F1-B458259F2E89}" type="presOf" srcId="{E7A741FE-7889-4C94-AA8E-27A3130159D9}" destId="{CCA82C48-C91F-4EF5-B8CC-DBD0937E9ED5}" srcOrd="0" destOrd="0" presId="urn:microsoft.com/office/officeart/2005/8/layout/radial5"/>
    <dgm:cxn modelId="{A2C66B4C-ED72-4A9B-B85F-1EE261F1455A}" srcId="{B8B0A8F2-A610-43AA-ADB3-9457627CEF2F}" destId="{B0ABCD06-6DF2-4EDB-97A1-F48A9E9F14DB}" srcOrd="1" destOrd="0" parTransId="{E7A741FE-7889-4C94-AA8E-27A3130159D9}" sibTransId="{9745DB73-85FF-4FDE-BD05-8F6D330E5981}"/>
    <dgm:cxn modelId="{75288F06-B7B0-4E67-B6FC-ADF993D5A25D}" type="presOf" srcId="{A15140B2-2C1C-4381-8680-820FBC0A244A}" destId="{83E9B65D-05D3-4E08-8D09-AC56E39783F6}" srcOrd="0" destOrd="0" presId="urn:microsoft.com/office/officeart/2005/8/layout/radial5"/>
    <dgm:cxn modelId="{0A0E8383-2C68-4084-B486-2467A3AD9611}" srcId="{B8B0A8F2-A610-43AA-ADB3-9457627CEF2F}" destId="{A15140B2-2C1C-4381-8680-820FBC0A244A}" srcOrd="2" destOrd="0" parTransId="{794F50BC-9746-466E-8BD8-4B26E8ED2AB9}" sibTransId="{DF784245-E774-47EF-8263-B6197EE68CFA}"/>
    <dgm:cxn modelId="{91DAECC2-6531-4BAA-80B3-62563CE5B808}" type="presOf" srcId="{DE9C9044-54FF-4CF7-B67D-E0E6F5163603}" destId="{4E364AF9-1066-40F8-813E-87834EEB5D2D}" srcOrd="1" destOrd="0" presId="urn:microsoft.com/office/officeart/2005/8/layout/radial5"/>
    <dgm:cxn modelId="{DC2713CA-7506-451C-83E9-ADF3B8217518}" type="presParOf" srcId="{0BF986C8-4E57-4F1F-939E-0DEC358E6CE7}" destId="{71E478E2-2DC0-4E64-B6DD-C27679C3918A}" srcOrd="0" destOrd="0" presId="urn:microsoft.com/office/officeart/2005/8/layout/radial5"/>
    <dgm:cxn modelId="{399FE57F-AD5D-4CA2-BDAC-86D55ADB5C71}" type="presParOf" srcId="{0BF986C8-4E57-4F1F-939E-0DEC358E6CE7}" destId="{3E925657-7E47-405B-832C-0AC5727E7B28}" srcOrd="1" destOrd="0" presId="urn:microsoft.com/office/officeart/2005/8/layout/radial5"/>
    <dgm:cxn modelId="{1FCCEA01-38E4-4B29-9B0D-0C7ABBF10139}" type="presParOf" srcId="{3E925657-7E47-405B-832C-0AC5727E7B28}" destId="{4E364AF9-1066-40F8-813E-87834EEB5D2D}" srcOrd="0" destOrd="0" presId="urn:microsoft.com/office/officeart/2005/8/layout/radial5"/>
    <dgm:cxn modelId="{2993EDDB-3B3B-4715-939C-9AA6D645DCB3}" type="presParOf" srcId="{0BF986C8-4E57-4F1F-939E-0DEC358E6CE7}" destId="{0B8986B0-CC6D-4824-9A5E-498E660A7B9A}" srcOrd="2" destOrd="0" presId="urn:microsoft.com/office/officeart/2005/8/layout/radial5"/>
    <dgm:cxn modelId="{16171FE0-7BF8-4CA6-BA8F-0B20E9C00BD6}" type="presParOf" srcId="{0BF986C8-4E57-4F1F-939E-0DEC358E6CE7}" destId="{CCA82C48-C91F-4EF5-B8CC-DBD0937E9ED5}" srcOrd="3" destOrd="0" presId="urn:microsoft.com/office/officeart/2005/8/layout/radial5"/>
    <dgm:cxn modelId="{C01E7FBC-2418-4765-AA53-D0AA587C70C3}" type="presParOf" srcId="{CCA82C48-C91F-4EF5-B8CC-DBD0937E9ED5}" destId="{955BA23D-C210-47BB-B00E-2D77253CF824}" srcOrd="0" destOrd="0" presId="urn:microsoft.com/office/officeart/2005/8/layout/radial5"/>
    <dgm:cxn modelId="{A4C0B099-7FF8-48A8-8C26-25D65108D093}" type="presParOf" srcId="{0BF986C8-4E57-4F1F-939E-0DEC358E6CE7}" destId="{FC47E13E-F97A-4218-851F-1129BF5AFD8E}" srcOrd="4" destOrd="0" presId="urn:microsoft.com/office/officeart/2005/8/layout/radial5"/>
    <dgm:cxn modelId="{1CFAFAB0-FFED-4C31-9FDE-242A4E5D7AC1}" type="presParOf" srcId="{0BF986C8-4E57-4F1F-939E-0DEC358E6CE7}" destId="{8DCA6B2D-1291-4820-8166-1B6018116DE0}" srcOrd="5" destOrd="0" presId="urn:microsoft.com/office/officeart/2005/8/layout/radial5"/>
    <dgm:cxn modelId="{12771D6A-5A91-4D27-A095-F3721E9ED74E}" type="presParOf" srcId="{8DCA6B2D-1291-4820-8166-1B6018116DE0}" destId="{2C54C5A8-694C-4ADC-8740-F689AFE7BA67}" srcOrd="0" destOrd="0" presId="urn:microsoft.com/office/officeart/2005/8/layout/radial5"/>
    <dgm:cxn modelId="{D95154E1-1269-43B8-A4C4-54456E448BA5}" type="presParOf" srcId="{0BF986C8-4E57-4F1F-939E-0DEC358E6CE7}" destId="{83E9B65D-05D3-4E08-8D09-AC56E39783F6}" srcOrd="6"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6FF47D9-1847-441A-8C5A-750B304270D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ECAEAE2A-6D72-4267-9E27-30AFBAC291F1}">
      <dgm:prSet phldrT="[Text]"/>
      <dgm:spPr/>
      <dgm:t>
        <a:bodyPr/>
        <a:lstStyle/>
        <a:p>
          <a:r>
            <a:rPr lang="en-US" dirty="0" err="1" smtClean="0">
              <a:latin typeface="Franklin Gothic Medium Cond" panose="020B0606030402020204" pitchFamily="34" charset="0"/>
            </a:rPr>
            <a:t>Scrips</a:t>
          </a:r>
          <a:r>
            <a:rPr lang="en-US" dirty="0" smtClean="0">
              <a:latin typeface="Franklin Gothic Medium Cond" panose="020B0606030402020204" pitchFamily="34" charset="0"/>
            </a:rPr>
            <a:t> &amp; schemes</a:t>
          </a:r>
          <a:endParaRPr lang="en-US" dirty="0">
            <a:latin typeface="Franklin Gothic Medium Cond" panose="020B0606030402020204" pitchFamily="34" charset="0"/>
          </a:endParaRPr>
        </a:p>
      </dgm:t>
    </dgm:pt>
    <dgm:pt modelId="{B9AB0865-B000-4827-9CD3-891D418046E5}" type="parTrans" cxnId="{A00A5D6F-C494-4185-9E80-E13BBE6ECC6B}">
      <dgm:prSet/>
      <dgm:spPr/>
      <dgm:t>
        <a:bodyPr/>
        <a:lstStyle/>
        <a:p>
          <a:endParaRPr lang="en-US"/>
        </a:p>
      </dgm:t>
    </dgm:pt>
    <dgm:pt modelId="{145B364A-7EC1-433B-9B6A-341BC8D99784}" type="sibTrans" cxnId="{A00A5D6F-C494-4185-9E80-E13BBE6ECC6B}">
      <dgm:prSet/>
      <dgm:spPr/>
      <dgm:t>
        <a:bodyPr/>
        <a:lstStyle/>
        <a:p>
          <a:endParaRPr lang="en-US"/>
        </a:p>
      </dgm:t>
    </dgm:pt>
    <dgm:pt modelId="{9818B86C-5399-4E5A-B9BC-B763967B6302}">
      <dgm:prSet/>
      <dgm:spPr>
        <a:solidFill>
          <a:schemeClr val="accent4">
            <a:lumMod val="50000"/>
          </a:schemeClr>
        </a:solidFill>
      </dgm:spPr>
      <dgm:t>
        <a:bodyPr/>
        <a:lstStyle/>
        <a:p>
          <a:r>
            <a:rPr lang="en-US" dirty="0" smtClean="0">
              <a:latin typeface="Franklin Gothic Medium Cond" panose="020B0606030402020204" pitchFamily="34" charset="0"/>
            </a:rPr>
            <a:t>Ease of Doing</a:t>
          </a:r>
          <a:endParaRPr lang="en-US" dirty="0">
            <a:latin typeface="Franklin Gothic Medium Cond" panose="020B0606030402020204" pitchFamily="34" charset="0"/>
          </a:endParaRPr>
        </a:p>
      </dgm:t>
    </dgm:pt>
    <dgm:pt modelId="{E50319AF-1069-4C56-A0FC-60F6028997A6}" type="parTrans" cxnId="{DED4C1DC-A940-4A9D-ADA2-5C2FB2AAD977}">
      <dgm:prSet/>
      <dgm:spPr/>
      <dgm:t>
        <a:bodyPr/>
        <a:lstStyle/>
        <a:p>
          <a:endParaRPr lang="en-US"/>
        </a:p>
      </dgm:t>
    </dgm:pt>
    <dgm:pt modelId="{0536C098-3616-4433-ABB6-2B17D41DF72B}" type="sibTrans" cxnId="{DED4C1DC-A940-4A9D-ADA2-5C2FB2AAD977}">
      <dgm:prSet/>
      <dgm:spPr/>
      <dgm:t>
        <a:bodyPr/>
        <a:lstStyle/>
        <a:p>
          <a:endParaRPr lang="en-US"/>
        </a:p>
      </dgm:t>
    </dgm:pt>
    <dgm:pt modelId="{6984E7F0-4678-4424-82A6-071E5E17CF2A}">
      <dgm:prSet/>
      <dgm:spPr/>
      <dgm:t>
        <a:bodyPr/>
        <a:lstStyle/>
        <a:p>
          <a:r>
            <a:rPr lang="en-US" dirty="0" smtClean="0">
              <a:latin typeface="Franklin Gothic Medium Cond" panose="020B0606030402020204" pitchFamily="34" charset="0"/>
            </a:rPr>
            <a:t>Infra.</a:t>
          </a:r>
          <a:endParaRPr lang="en-US" dirty="0">
            <a:latin typeface="Franklin Gothic Medium Cond" panose="020B0606030402020204" pitchFamily="34" charset="0"/>
          </a:endParaRPr>
        </a:p>
      </dgm:t>
    </dgm:pt>
    <dgm:pt modelId="{8124911A-03E6-4A67-A328-E538958C2B4D}" type="parTrans" cxnId="{5BA46924-6F8E-4FBF-876E-F5A29932ACB1}">
      <dgm:prSet/>
      <dgm:spPr/>
      <dgm:t>
        <a:bodyPr/>
        <a:lstStyle/>
        <a:p>
          <a:endParaRPr lang="en-US"/>
        </a:p>
      </dgm:t>
    </dgm:pt>
    <dgm:pt modelId="{F3D191D9-3732-4D0E-8C92-EFC8F17A4162}" type="sibTrans" cxnId="{5BA46924-6F8E-4FBF-876E-F5A29932ACB1}">
      <dgm:prSet/>
      <dgm:spPr/>
      <dgm:t>
        <a:bodyPr/>
        <a:lstStyle/>
        <a:p>
          <a:endParaRPr lang="en-US"/>
        </a:p>
      </dgm:t>
    </dgm:pt>
    <dgm:pt modelId="{AF3F0C62-1E13-4254-8F87-455935D7B7C8}" type="pres">
      <dgm:prSet presAssocID="{D6FF47D9-1847-441A-8C5A-750B304270D9}" presName="Name0" presStyleCnt="0">
        <dgm:presLayoutVars>
          <dgm:chMax/>
          <dgm:chPref/>
          <dgm:dir/>
          <dgm:animLvl val="lvl"/>
          <dgm:resizeHandles val="exact"/>
        </dgm:presLayoutVars>
      </dgm:prSet>
      <dgm:spPr/>
      <dgm:t>
        <a:bodyPr/>
        <a:lstStyle/>
        <a:p>
          <a:endParaRPr lang="en-US"/>
        </a:p>
      </dgm:t>
    </dgm:pt>
    <dgm:pt modelId="{40238254-328E-472D-8CE0-242AB277EA47}" type="pres">
      <dgm:prSet presAssocID="{ECAEAE2A-6D72-4267-9E27-30AFBAC291F1}" presName="composite" presStyleCnt="0"/>
      <dgm:spPr/>
    </dgm:pt>
    <dgm:pt modelId="{1D54D2E3-F297-4F2B-A647-E161FB6BB5D0}" type="pres">
      <dgm:prSet presAssocID="{ECAEAE2A-6D72-4267-9E27-30AFBAC291F1}" presName="Image" presStyleLbl="alignNode1" presStyleIdx="0" presStyleCnt="3"/>
      <dgm:spPr>
        <a:blipFill rotWithShape="1">
          <a:blip xmlns:r="http://schemas.openxmlformats.org/officeDocument/2006/relationships" r:embed="rId1"/>
          <a:stretch>
            <a:fillRect/>
          </a:stretch>
        </a:blipFill>
      </dgm:spPr>
    </dgm:pt>
    <dgm:pt modelId="{FAA03249-9CCA-41E8-B913-C6DE3ADDB565}" type="pres">
      <dgm:prSet presAssocID="{ECAEAE2A-6D72-4267-9E27-30AFBAC291F1}" presName="Accent" presStyleLbl="parChTrans1D1" presStyleIdx="0" presStyleCnt="3"/>
      <dgm:spPr/>
    </dgm:pt>
    <dgm:pt modelId="{82E894D5-9739-42B8-B299-674C4594377C}" type="pres">
      <dgm:prSet presAssocID="{ECAEAE2A-6D72-4267-9E27-30AFBAC291F1}" presName="Parent" presStyleLbl="revTx" presStyleIdx="0" presStyleCnt="3">
        <dgm:presLayoutVars>
          <dgm:chMax val="0"/>
          <dgm:chPref val="0"/>
          <dgm:bulletEnabled val="1"/>
        </dgm:presLayoutVars>
      </dgm:prSet>
      <dgm:spPr/>
      <dgm:t>
        <a:bodyPr/>
        <a:lstStyle/>
        <a:p>
          <a:endParaRPr lang="en-US"/>
        </a:p>
      </dgm:t>
    </dgm:pt>
    <dgm:pt modelId="{8DE25E38-95F7-4F10-BA79-C7963D2EE086}" type="pres">
      <dgm:prSet presAssocID="{145B364A-7EC1-433B-9B6A-341BC8D99784}" presName="sibTrans" presStyleCnt="0"/>
      <dgm:spPr/>
    </dgm:pt>
    <dgm:pt modelId="{D1D5529D-B29B-4188-A3FF-6EDE593EF7E9}" type="pres">
      <dgm:prSet presAssocID="{9818B86C-5399-4E5A-B9BC-B763967B6302}" presName="composite" presStyleCnt="0"/>
      <dgm:spPr/>
    </dgm:pt>
    <dgm:pt modelId="{14B4925B-C803-4BEA-A397-6E2110B9BA0E}" type="pres">
      <dgm:prSet presAssocID="{9818B86C-5399-4E5A-B9BC-B763967B6302}" presName="Image" presStyleLbl="alignNode1" presStyleIdx="1" presStyleCnt="3"/>
      <dgm:spPr>
        <a:blipFill rotWithShape="1">
          <a:blip xmlns:r="http://schemas.openxmlformats.org/officeDocument/2006/relationships" r:embed="rId2"/>
          <a:stretch>
            <a:fillRect/>
          </a:stretch>
        </a:blipFill>
      </dgm:spPr>
    </dgm:pt>
    <dgm:pt modelId="{1B6203DB-C954-40EC-8643-1D9463CC72E3}" type="pres">
      <dgm:prSet presAssocID="{9818B86C-5399-4E5A-B9BC-B763967B6302}" presName="Accent" presStyleLbl="parChTrans1D1" presStyleIdx="1" presStyleCnt="3"/>
      <dgm:spPr/>
    </dgm:pt>
    <dgm:pt modelId="{3AD65019-CEEB-44CA-9387-9348A45D074F}" type="pres">
      <dgm:prSet presAssocID="{9818B86C-5399-4E5A-B9BC-B763967B6302}" presName="Parent" presStyleLbl="revTx" presStyleIdx="1" presStyleCnt="3">
        <dgm:presLayoutVars>
          <dgm:chMax val="0"/>
          <dgm:chPref val="0"/>
          <dgm:bulletEnabled val="1"/>
        </dgm:presLayoutVars>
      </dgm:prSet>
      <dgm:spPr/>
      <dgm:t>
        <a:bodyPr/>
        <a:lstStyle/>
        <a:p>
          <a:endParaRPr lang="en-US"/>
        </a:p>
      </dgm:t>
    </dgm:pt>
    <dgm:pt modelId="{A88A7154-9542-435B-9871-6C3004806E28}" type="pres">
      <dgm:prSet presAssocID="{0536C098-3616-4433-ABB6-2B17D41DF72B}" presName="sibTrans" presStyleCnt="0"/>
      <dgm:spPr/>
    </dgm:pt>
    <dgm:pt modelId="{EADAC79A-F89F-45D7-AF49-D3CA12AD5BBC}" type="pres">
      <dgm:prSet presAssocID="{6984E7F0-4678-4424-82A6-071E5E17CF2A}" presName="composite" presStyleCnt="0"/>
      <dgm:spPr/>
    </dgm:pt>
    <dgm:pt modelId="{81EBB3E6-3ED8-4C3F-AD4D-1B878D6FDEB9}" type="pres">
      <dgm:prSet presAssocID="{6984E7F0-4678-4424-82A6-071E5E17CF2A}" presName="Image" presStyleLbl="alignNode1" presStyleIdx="2" presStyleCnt="3"/>
      <dgm:spPr>
        <a:blipFill rotWithShape="1">
          <a:blip xmlns:r="http://schemas.openxmlformats.org/officeDocument/2006/relationships" r:embed="rId3"/>
          <a:stretch>
            <a:fillRect/>
          </a:stretch>
        </a:blipFill>
      </dgm:spPr>
    </dgm:pt>
    <dgm:pt modelId="{3203AF0A-5211-4256-B4C9-E9FB17900FAF}" type="pres">
      <dgm:prSet presAssocID="{6984E7F0-4678-4424-82A6-071E5E17CF2A}" presName="Accent" presStyleLbl="parChTrans1D1" presStyleIdx="2" presStyleCnt="3"/>
      <dgm:spPr/>
    </dgm:pt>
    <dgm:pt modelId="{E4597B72-5FD9-4EF4-8527-634EDB0A14B2}" type="pres">
      <dgm:prSet presAssocID="{6984E7F0-4678-4424-82A6-071E5E17CF2A}" presName="Parent" presStyleLbl="revTx" presStyleIdx="2" presStyleCnt="3">
        <dgm:presLayoutVars>
          <dgm:chMax val="0"/>
          <dgm:chPref val="0"/>
          <dgm:bulletEnabled val="1"/>
        </dgm:presLayoutVars>
      </dgm:prSet>
      <dgm:spPr/>
      <dgm:t>
        <a:bodyPr/>
        <a:lstStyle/>
        <a:p>
          <a:endParaRPr lang="en-US"/>
        </a:p>
      </dgm:t>
    </dgm:pt>
  </dgm:ptLst>
  <dgm:cxnLst>
    <dgm:cxn modelId="{5BA46924-6F8E-4FBF-876E-F5A29932ACB1}" srcId="{D6FF47D9-1847-441A-8C5A-750B304270D9}" destId="{6984E7F0-4678-4424-82A6-071E5E17CF2A}" srcOrd="2" destOrd="0" parTransId="{8124911A-03E6-4A67-A328-E538958C2B4D}" sibTransId="{F3D191D9-3732-4D0E-8C92-EFC8F17A4162}"/>
    <dgm:cxn modelId="{A00A5D6F-C494-4185-9E80-E13BBE6ECC6B}" srcId="{D6FF47D9-1847-441A-8C5A-750B304270D9}" destId="{ECAEAE2A-6D72-4267-9E27-30AFBAC291F1}" srcOrd="0" destOrd="0" parTransId="{B9AB0865-B000-4827-9CD3-891D418046E5}" sibTransId="{145B364A-7EC1-433B-9B6A-341BC8D99784}"/>
    <dgm:cxn modelId="{DED4C1DC-A940-4A9D-ADA2-5C2FB2AAD977}" srcId="{D6FF47D9-1847-441A-8C5A-750B304270D9}" destId="{9818B86C-5399-4E5A-B9BC-B763967B6302}" srcOrd="1" destOrd="0" parTransId="{E50319AF-1069-4C56-A0FC-60F6028997A6}" sibTransId="{0536C098-3616-4433-ABB6-2B17D41DF72B}"/>
    <dgm:cxn modelId="{F7412F23-EC28-4AD8-BE31-6004878E3B92}" type="presOf" srcId="{ECAEAE2A-6D72-4267-9E27-30AFBAC291F1}" destId="{82E894D5-9739-42B8-B299-674C4594377C}" srcOrd="0" destOrd="0" presId="urn:microsoft.com/office/officeart/2008/layout/PictureLineup"/>
    <dgm:cxn modelId="{82C54B09-E741-4C32-960E-3C327BF708D4}" type="presOf" srcId="{9818B86C-5399-4E5A-B9BC-B763967B6302}" destId="{3AD65019-CEEB-44CA-9387-9348A45D074F}" srcOrd="0" destOrd="0" presId="urn:microsoft.com/office/officeart/2008/layout/PictureLineup"/>
    <dgm:cxn modelId="{FC146E81-FD97-4E46-B3E2-E1702D3FAEB6}" type="presOf" srcId="{D6FF47D9-1847-441A-8C5A-750B304270D9}" destId="{AF3F0C62-1E13-4254-8F87-455935D7B7C8}" srcOrd="0" destOrd="0" presId="urn:microsoft.com/office/officeart/2008/layout/PictureLineup"/>
    <dgm:cxn modelId="{E168883D-0BD5-4973-9FA8-47C990EEBAE8}" type="presOf" srcId="{6984E7F0-4678-4424-82A6-071E5E17CF2A}" destId="{E4597B72-5FD9-4EF4-8527-634EDB0A14B2}" srcOrd="0" destOrd="0" presId="urn:microsoft.com/office/officeart/2008/layout/PictureLineup"/>
    <dgm:cxn modelId="{9483EFB3-02BB-4B38-9F9F-1399ECE6EFE8}" type="presParOf" srcId="{AF3F0C62-1E13-4254-8F87-455935D7B7C8}" destId="{40238254-328E-472D-8CE0-242AB277EA47}" srcOrd="0" destOrd="0" presId="urn:microsoft.com/office/officeart/2008/layout/PictureLineup"/>
    <dgm:cxn modelId="{135ADFB1-D9C0-4DB1-B844-C9E78D6D6F81}" type="presParOf" srcId="{40238254-328E-472D-8CE0-242AB277EA47}" destId="{1D54D2E3-F297-4F2B-A647-E161FB6BB5D0}" srcOrd="0" destOrd="0" presId="urn:microsoft.com/office/officeart/2008/layout/PictureLineup"/>
    <dgm:cxn modelId="{637625FB-63CE-4F27-8003-5D97E3D176CC}" type="presParOf" srcId="{40238254-328E-472D-8CE0-242AB277EA47}" destId="{FAA03249-9CCA-41E8-B913-C6DE3ADDB565}" srcOrd="1" destOrd="0" presId="urn:microsoft.com/office/officeart/2008/layout/PictureLineup"/>
    <dgm:cxn modelId="{532DD972-00AC-4BF1-B7FF-0D5D51585516}" type="presParOf" srcId="{40238254-328E-472D-8CE0-242AB277EA47}" destId="{82E894D5-9739-42B8-B299-674C4594377C}" srcOrd="2" destOrd="0" presId="urn:microsoft.com/office/officeart/2008/layout/PictureLineup"/>
    <dgm:cxn modelId="{EC9813D5-CE17-4EF1-810A-E5EA6221A1ED}" type="presParOf" srcId="{AF3F0C62-1E13-4254-8F87-455935D7B7C8}" destId="{8DE25E38-95F7-4F10-BA79-C7963D2EE086}" srcOrd="1" destOrd="0" presId="urn:microsoft.com/office/officeart/2008/layout/PictureLineup"/>
    <dgm:cxn modelId="{9636D78F-5BD1-453A-BA84-156F77B654C3}" type="presParOf" srcId="{AF3F0C62-1E13-4254-8F87-455935D7B7C8}" destId="{D1D5529D-B29B-4188-A3FF-6EDE593EF7E9}" srcOrd="2" destOrd="0" presId="urn:microsoft.com/office/officeart/2008/layout/PictureLineup"/>
    <dgm:cxn modelId="{3EF9E154-E1FD-422F-B906-301BB9289DB2}" type="presParOf" srcId="{D1D5529D-B29B-4188-A3FF-6EDE593EF7E9}" destId="{14B4925B-C803-4BEA-A397-6E2110B9BA0E}" srcOrd="0" destOrd="0" presId="urn:microsoft.com/office/officeart/2008/layout/PictureLineup"/>
    <dgm:cxn modelId="{87EF8A04-F542-4442-A77F-6E9D64544B3C}" type="presParOf" srcId="{D1D5529D-B29B-4188-A3FF-6EDE593EF7E9}" destId="{1B6203DB-C954-40EC-8643-1D9463CC72E3}" srcOrd="1" destOrd="0" presId="urn:microsoft.com/office/officeart/2008/layout/PictureLineup"/>
    <dgm:cxn modelId="{74B317A3-B839-4955-B47C-2A83B6CEE8F3}" type="presParOf" srcId="{D1D5529D-B29B-4188-A3FF-6EDE593EF7E9}" destId="{3AD65019-CEEB-44CA-9387-9348A45D074F}" srcOrd="2" destOrd="0" presId="urn:microsoft.com/office/officeart/2008/layout/PictureLineup"/>
    <dgm:cxn modelId="{B3122A31-EA3E-4B48-9665-1FDB2E7994DF}" type="presParOf" srcId="{AF3F0C62-1E13-4254-8F87-455935D7B7C8}" destId="{A88A7154-9542-435B-9871-6C3004806E28}" srcOrd="3" destOrd="0" presId="urn:microsoft.com/office/officeart/2008/layout/PictureLineup"/>
    <dgm:cxn modelId="{231BDDDB-8D42-4834-81A1-5D8FE4A3EDB7}" type="presParOf" srcId="{AF3F0C62-1E13-4254-8F87-455935D7B7C8}" destId="{EADAC79A-F89F-45D7-AF49-D3CA12AD5BBC}" srcOrd="4" destOrd="0" presId="urn:microsoft.com/office/officeart/2008/layout/PictureLineup"/>
    <dgm:cxn modelId="{FAC1DBE2-3DC1-4B2D-B738-E2E937490A0C}" type="presParOf" srcId="{EADAC79A-F89F-45D7-AF49-D3CA12AD5BBC}" destId="{81EBB3E6-3ED8-4C3F-AD4D-1B878D6FDEB9}" srcOrd="0" destOrd="0" presId="urn:microsoft.com/office/officeart/2008/layout/PictureLineup"/>
    <dgm:cxn modelId="{3112B430-30D5-4A1A-B4BF-2F857D049E30}" type="presParOf" srcId="{EADAC79A-F89F-45D7-AF49-D3CA12AD5BBC}" destId="{3203AF0A-5211-4256-B4C9-E9FB17900FAF}" srcOrd="1" destOrd="0" presId="urn:microsoft.com/office/officeart/2008/layout/PictureLineup"/>
    <dgm:cxn modelId="{102DBB72-FB54-4199-B580-A7D419E78A06}" type="presParOf" srcId="{EADAC79A-F89F-45D7-AF49-D3CA12AD5BBC}" destId="{E4597B72-5FD9-4EF4-8527-634EDB0A14B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6FF47D9-1847-441A-8C5A-750B304270D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ECAEAE2A-6D72-4267-9E27-30AFBAC291F1}">
      <dgm:prSet phldrT="[Text]"/>
      <dgm:spPr/>
      <dgm:t>
        <a:bodyPr/>
        <a:lstStyle/>
        <a:p>
          <a:r>
            <a:rPr lang="en-US" smtClean="0">
              <a:latin typeface="Franklin Gothic Medium Cond" panose="020B0606030402020204" pitchFamily="34" charset="0"/>
            </a:rPr>
            <a:t>Scrips &amp; schemes</a:t>
          </a:r>
          <a:endParaRPr lang="en-US">
            <a:latin typeface="Franklin Gothic Medium Cond" panose="020B0606030402020204" pitchFamily="34" charset="0"/>
          </a:endParaRPr>
        </a:p>
      </dgm:t>
    </dgm:pt>
    <dgm:pt modelId="{B9AB0865-B000-4827-9CD3-891D418046E5}" type="parTrans" cxnId="{A00A5D6F-C494-4185-9E80-E13BBE6ECC6B}">
      <dgm:prSet/>
      <dgm:spPr/>
      <dgm:t>
        <a:bodyPr/>
        <a:lstStyle/>
        <a:p>
          <a:endParaRPr lang="en-US"/>
        </a:p>
      </dgm:t>
    </dgm:pt>
    <dgm:pt modelId="{145B364A-7EC1-433B-9B6A-341BC8D99784}" type="sibTrans" cxnId="{A00A5D6F-C494-4185-9E80-E13BBE6ECC6B}">
      <dgm:prSet/>
      <dgm:spPr/>
      <dgm:t>
        <a:bodyPr/>
        <a:lstStyle/>
        <a:p>
          <a:endParaRPr lang="en-US"/>
        </a:p>
      </dgm:t>
    </dgm:pt>
    <dgm:pt modelId="{9818B86C-5399-4E5A-B9BC-B763967B6302}">
      <dgm:prSet/>
      <dgm:spPr/>
      <dgm:t>
        <a:bodyPr/>
        <a:lstStyle/>
        <a:p>
          <a:r>
            <a:rPr lang="en-US" dirty="0" smtClean="0">
              <a:latin typeface="Franklin Gothic Medium Cond" panose="020B0606030402020204" pitchFamily="34" charset="0"/>
            </a:rPr>
            <a:t>Ease of Doing</a:t>
          </a:r>
          <a:endParaRPr lang="en-US" dirty="0">
            <a:latin typeface="Franklin Gothic Medium Cond" panose="020B0606030402020204" pitchFamily="34" charset="0"/>
          </a:endParaRPr>
        </a:p>
      </dgm:t>
    </dgm:pt>
    <dgm:pt modelId="{E50319AF-1069-4C56-A0FC-60F6028997A6}" type="parTrans" cxnId="{DED4C1DC-A940-4A9D-ADA2-5C2FB2AAD977}">
      <dgm:prSet/>
      <dgm:spPr/>
      <dgm:t>
        <a:bodyPr/>
        <a:lstStyle/>
        <a:p>
          <a:endParaRPr lang="en-US"/>
        </a:p>
      </dgm:t>
    </dgm:pt>
    <dgm:pt modelId="{0536C098-3616-4433-ABB6-2B17D41DF72B}" type="sibTrans" cxnId="{DED4C1DC-A940-4A9D-ADA2-5C2FB2AAD977}">
      <dgm:prSet/>
      <dgm:spPr/>
      <dgm:t>
        <a:bodyPr/>
        <a:lstStyle/>
        <a:p>
          <a:endParaRPr lang="en-US"/>
        </a:p>
      </dgm:t>
    </dgm:pt>
    <dgm:pt modelId="{6984E7F0-4678-4424-82A6-071E5E17CF2A}">
      <dgm:prSet/>
      <dgm:spPr/>
      <dgm:t>
        <a:bodyPr/>
        <a:lstStyle/>
        <a:p>
          <a:r>
            <a:rPr lang="en-US" dirty="0" smtClean="0">
              <a:latin typeface="Franklin Gothic Medium Cond" panose="020B0606030402020204" pitchFamily="34" charset="0"/>
            </a:rPr>
            <a:t>Infra.</a:t>
          </a:r>
          <a:endParaRPr lang="en-US" dirty="0">
            <a:latin typeface="Franklin Gothic Medium Cond" panose="020B0606030402020204" pitchFamily="34" charset="0"/>
          </a:endParaRPr>
        </a:p>
      </dgm:t>
    </dgm:pt>
    <dgm:pt modelId="{8124911A-03E6-4A67-A328-E538958C2B4D}" type="parTrans" cxnId="{5BA46924-6F8E-4FBF-876E-F5A29932ACB1}">
      <dgm:prSet/>
      <dgm:spPr/>
      <dgm:t>
        <a:bodyPr/>
        <a:lstStyle/>
        <a:p>
          <a:endParaRPr lang="en-US"/>
        </a:p>
      </dgm:t>
    </dgm:pt>
    <dgm:pt modelId="{F3D191D9-3732-4D0E-8C92-EFC8F17A4162}" type="sibTrans" cxnId="{5BA46924-6F8E-4FBF-876E-F5A29932ACB1}">
      <dgm:prSet/>
      <dgm:spPr/>
      <dgm:t>
        <a:bodyPr/>
        <a:lstStyle/>
        <a:p>
          <a:endParaRPr lang="en-US"/>
        </a:p>
      </dgm:t>
    </dgm:pt>
    <dgm:pt modelId="{CFB46F53-1A74-47A5-A936-C7D9A6466C8C}">
      <dgm:prSet/>
      <dgm:spPr/>
      <dgm:t>
        <a:bodyPr/>
        <a:lstStyle/>
        <a:p>
          <a:r>
            <a:rPr lang="en-US" dirty="0" smtClean="0">
              <a:latin typeface="Franklin Gothic Medium Cond" panose="020B0606030402020204" pitchFamily="34" charset="0"/>
            </a:rPr>
            <a:t>Inspection</a:t>
          </a:r>
          <a:endParaRPr lang="en-US" dirty="0">
            <a:latin typeface="Franklin Gothic Medium Cond" panose="020B0606030402020204" pitchFamily="34" charset="0"/>
          </a:endParaRPr>
        </a:p>
      </dgm:t>
    </dgm:pt>
    <dgm:pt modelId="{EF94F2F1-F4A0-4CF4-A244-87D6CDE924C6}" type="parTrans" cxnId="{282A9D37-3D18-4B65-AE18-56C65F7DB8EB}">
      <dgm:prSet/>
      <dgm:spPr/>
      <dgm:t>
        <a:bodyPr/>
        <a:lstStyle/>
        <a:p>
          <a:endParaRPr lang="en-US"/>
        </a:p>
      </dgm:t>
    </dgm:pt>
    <dgm:pt modelId="{E1D49684-885D-4B6A-93BA-51DDFE5877A9}" type="sibTrans" cxnId="{282A9D37-3D18-4B65-AE18-56C65F7DB8EB}">
      <dgm:prSet/>
      <dgm:spPr/>
      <dgm:t>
        <a:bodyPr/>
        <a:lstStyle/>
        <a:p>
          <a:endParaRPr lang="en-US"/>
        </a:p>
      </dgm:t>
    </dgm:pt>
    <dgm:pt modelId="{18B0987D-6B8F-4CC1-AF5D-0002C2EFBB69}">
      <dgm:prSet/>
      <dgm:spPr/>
      <dgm:t>
        <a:bodyPr/>
        <a:lstStyle/>
        <a:p>
          <a:r>
            <a:rPr lang="en-US" dirty="0" smtClean="0">
              <a:latin typeface="Franklin Gothic Medium Cond" panose="020B0606030402020204" pitchFamily="34" charset="0"/>
            </a:rPr>
            <a:t>E-Gov.</a:t>
          </a:r>
          <a:endParaRPr lang="en-US" dirty="0">
            <a:latin typeface="Franklin Gothic Medium Cond" panose="020B0606030402020204" pitchFamily="34" charset="0"/>
          </a:endParaRPr>
        </a:p>
      </dgm:t>
    </dgm:pt>
    <dgm:pt modelId="{2E5C1E2B-D05F-470A-B517-3B945D5E237B}" type="parTrans" cxnId="{A9B46781-271F-4435-A09B-4418F0E9A5D4}">
      <dgm:prSet/>
      <dgm:spPr/>
      <dgm:t>
        <a:bodyPr/>
        <a:lstStyle/>
        <a:p>
          <a:endParaRPr lang="en-US"/>
        </a:p>
      </dgm:t>
    </dgm:pt>
    <dgm:pt modelId="{67999788-456C-48EC-947F-F5544469DA5E}" type="sibTrans" cxnId="{A9B46781-271F-4435-A09B-4418F0E9A5D4}">
      <dgm:prSet/>
      <dgm:spPr/>
      <dgm:t>
        <a:bodyPr/>
        <a:lstStyle/>
        <a:p>
          <a:endParaRPr lang="en-US"/>
        </a:p>
      </dgm:t>
    </dgm:pt>
    <dgm:pt modelId="{3558E9BF-5D96-4AB1-BBFE-A033F54E5AD4}">
      <dgm:prSet/>
      <dgm:spPr/>
      <dgm:t>
        <a:bodyPr/>
        <a:lstStyle/>
        <a:p>
          <a:r>
            <a:rPr lang="en-US" dirty="0" smtClean="0">
              <a:solidFill>
                <a:srgbClr val="FFC000"/>
              </a:solidFill>
              <a:latin typeface="Franklin Gothic Medium Cond" panose="020B0606030402020204" pitchFamily="34" charset="0"/>
            </a:rPr>
            <a:t>Status Holder</a:t>
          </a:r>
          <a:endParaRPr lang="en-US" dirty="0">
            <a:solidFill>
              <a:srgbClr val="FFC000"/>
            </a:solidFill>
            <a:latin typeface="Franklin Gothic Medium Cond" panose="020B0606030402020204" pitchFamily="34" charset="0"/>
          </a:endParaRPr>
        </a:p>
      </dgm:t>
    </dgm:pt>
    <dgm:pt modelId="{2FB3B7A5-C7DD-486E-BF9F-8A075CAF24F1}" type="parTrans" cxnId="{D9B55CEF-C536-4D6A-9BC9-05379FDCDD80}">
      <dgm:prSet/>
      <dgm:spPr/>
      <dgm:t>
        <a:bodyPr/>
        <a:lstStyle/>
        <a:p>
          <a:endParaRPr lang="en-US"/>
        </a:p>
      </dgm:t>
    </dgm:pt>
    <dgm:pt modelId="{342D1F61-AC98-462D-BA80-62AEF15425E6}" type="sibTrans" cxnId="{D9B55CEF-C536-4D6A-9BC9-05379FDCDD80}">
      <dgm:prSet/>
      <dgm:spPr/>
      <dgm:t>
        <a:bodyPr/>
        <a:lstStyle/>
        <a:p>
          <a:endParaRPr lang="en-US"/>
        </a:p>
      </dgm:t>
    </dgm:pt>
    <dgm:pt modelId="{3CBFCE51-398E-44C7-9A38-C01C54C27EAE}">
      <dgm:prSet/>
      <dgm:spPr/>
      <dgm:t>
        <a:bodyPr/>
        <a:lstStyle/>
        <a:p>
          <a:r>
            <a:rPr lang="en-US" dirty="0" smtClean="0">
              <a:latin typeface="Franklin Gothic Medium Cond" panose="020B0606030402020204" pitchFamily="34" charset="0"/>
            </a:rPr>
            <a:t>SEZ</a:t>
          </a:r>
          <a:endParaRPr lang="en-US" dirty="0">
            <a:latin typeface="Franklin Gothic Medium Cond" panose="020B0606030402020204" pitchFamily="34" charset="0"/>
          </a:endParaRPr>
        </a:p>
      </dgm:t>
    </dgm:pt>
    <dgm:pt modelId="{C0AA4CC2-1A63-4631-9BE5-0B35DCDAB396}" type="parTrans" cxnId="{82BDF376-F26B-441F-BFFC-45AD349989C7}">
      <dgm:prSet/>
      <dgm:spPr/>
      <dgm:t>
        <a:bodyPr/>
        <a:lstStyle/>
        <a:p>
          <a:endParaRPr lang="en-US"/>
        </a:p>
      </dgm:t>
    </dgm:pt>
    <dgm:pt modelId="{4E0976C5-89F6-49A9-A0A3-5586AA49F61C}" type="sibTrans" cxnId="{82BDF376-F26B-441F-BFFC-45AD349989C7}">
      <dgm:prSet/>
      <dgm:spPr/>
      <dgm:t>
        <a:bodyPr/>
        <a:lstStyle/>
        <a:p>
          <a:endParaRPr lang="en-US"/>
        </a:p>
      </dgm:t>
    </dgm:pt>
    <dgm:pt modelId="{2E08DFF8-7893-448C-91C7-69D44B02F017}">
      <dgm:prSet/>
      <dgm:spPr/>
      <dgm:t>
        <a:bodyPr/>
        <a:lstStyle/>
        <a:p>
          <a:r>
            <a:rPr lang="en-US" dirty="0" smtClean="0">
              <a:latin typeface="Franklin Gothic Medium Cond" panose="020B0606030402020204" pitchFamily="34" charset="0"/>
            </a:rPr>
            <a:t>Export houses</a:t>
          </a:r>
          <a:endParaRPr lang="en-US" dirty="0">
            <a:latin typeface="Franklin Gothic Medium Cond" panose="020B0606030402020204" pitchFamily="34" charset="0"/>
          </a:endParaRPr>
        </a:p>
      </dgm:t>
    </dgm:pt>
    <dgm:pt modelId="{B49AC5D0-FE3F-4C10-8DF4-F5C934C96B13}" type="parTrans" cxnId="{08BB87B6-BBA0-4E5D-B461-28DC17B26914}">
      <dgm:prSet/>
      <dgm:spPr/>
      <dgm:t>
        <a:bodyPr/>
        <a:lstStyle/>
        <a:p>
          <a:endParaRPr lang="en-US"/>
        </a:p>
      </dgm:t>
    </dgm:pt>
    <dgm:pt modelId="{B1F4B508-988F-4A71-AE97-231E077BB5EC}" type="sibTrans" cxnId="{08BB87B6-BBA0-4E5D-B461-28DC17B26914}">
      <dgm:prSet/>
      <dgm:spPr/>
      <dgm:t>
        <a:bodyPr/>
        <a:lstStyle/>
        <a:p>
          <a:endParaRPr lang="en-US"/>
        </a:p>
      </dgm:t>
    </dgm:pt>
    <dgm:pt modelId="{0022077B-304C-411D-87CA-8774CAB490D0}">
      <dgm:prSet/>
      <dgm:spPr/>
      <dgm:t>
        <a:bodyPr/>
        <a:lstStyle/>
        <a:p>
          <a:r>
            <a:rPr lang="en-US" dirty="0" smtClean="0">
              <a:latin typeface="Franklin Gothic Medium Cond" panose="020B0606030402020204" pitchFamily="34" charset="0"/>
            </a:rPr>
            <a:t>TEE, ASIDE</a:t>
          </a:r>
          <a:endParaRPr lang="en-US" dirty="0">
            <a:latin typeface="Franklin Gothic Medium Cond" panose="020B0606030402020204" pitchFamily="34" charset="0"/>
          </a:endParaRPr>
        </a:p>
      </dgm:t>
    </dgm:pt>
    <dgm:pt modelId="{6FCCB4F7-1BAB-4B5B-B6BB-5E7E98F1923B}" type="parTrans" cxnId="{1FC1A19C-9074-4841-A119-DC2B199B3D73}">
      <dgm:prSet/>
      <dgm:spPr/>
      <dgm:t>
        <a:bodyPr/>
        <a:lstStyle/>
        <a:p>
          <a:endParaRPr lang="en-US"/>
        </a:p>
      </dgm:t>
    </dgm:pt>
    <dgm:pt modelId="{E0E1EA56-098E-4414-9EAF-FB37B280470F}" type="sibTrans" cxnId="{1FC1A19C-9074-4841-A119-DC2B199B3D73}">
      <dgm:prSet/>
      <dgm:spPr/>
      <dgm:t>
        <a:bodyPr/>
        <a:lstStyle/>
        <a:p>
          <a:endParaRPr lang="en-US"/>
        </a:p>
      </dgm:t>
    </dgm:pt>
    <dgm:pt modelId="{AF3F0C62-1E13-4254-8F87-455935D7B7C8}" type="pres">
      <dgm:prSet presAssocID="{D6FF47D9-1847-441A-8C5A-750B304270D9}" presName="Name0" presStyleCnt="0">
        <dgm:presLayoutVars>
          <dgm:chMax/>
          <dgm:chPref/>
          <dgm:dir/>
          <dgm:animLvl val="lvl"/>
          <dgm:resizeHandles val="exact"/>
        </dgm:presLayoutVars>
      </dgm:prSet>
      <dgm:spPr/>
      <dgm:t>
        <a:bodyPr/>
        <a:lstStyle/>
        <a:p>
          <a:endParaRPr lang="en-US"/>
        </a:p>
      </dgm:t>
    </dgm:pt>
    <dgm:pt modelId="{40238254-328E-472D-8CE0-242AB277EA47}" type="pres">
      <dgm:prSet presAssocID="{ECAEAE2A-6D72-4267-9E27-30AFBAC291F1}" presName="composite" presStyleCnt="0"/>
      <dgm:spPr/>
    </dgm:pt>
    <dgm:pt modelId="{1D54D2E3-F297-4F2B-A647-E161FB6BB5D0}" type="pres">
      <dgm:prSet presAssocID="{ECAEAE2A-6D72-4267-9E27-30AFBAC291F1}" presName="Image" presStyleLbl="alignNode1" presStyleIdx="0" presStyleCnt="3"/>
      <dgm:spPr>
        <a:blipFill rotWithShape="1">
          <a:blip xmlns:r="http://schemas.openxmlformats.org/officeDocument/2006/relationships" r:embed="rId1"/>
          <a:stretch>
            <a:fillRect/>
          </a:stretch>
        </a:blipFill>
      </dgm:spPr>
    </dgm:pt>
    <dgm:pt modelId="{FAA03249-9CCA-41E8-B913-C6DE3ADDB565}" type="pres">
      <dgm:prSet presAssocID="{ECAEAE2A-6D72-4267-9E27-30AFBAC291F1}" presName="Accent" presStyleLbl="parChTrans1D1" presStyleIdx="0" presStyleCnt="3"/>
      <dgm:spPr/>
    </dgm:pt>
    <dgm:pt modelId="{82E894D5-9739-42B8-B299-674C4594377C}" type="pres">
      <dgm:prSet presAssocID="{ECAEAE2A-6D72-4267-9E27-30AFBAC291F1}" presName="Parent" presStyleLbl="revTx" presStyleIdx="0" presStyleCnt="3">
        <dgm:presLayoutVars>
          <dgm:chMax val="0"/>
          <dgm:chPref val="0"/>
          <dgm:bulletEnabled val="1"/>
        </dgm:presLayoutVars>
      </dgm:prSet>
      <dgm:spPr/>
      <dgm:t>
        <a:bodyPr/>
        <a:lstStyle/>
        <a:p>
          <a:endParaRPr lang="en-US"/>
        </a:p>
      </dgm:t>
    </dgm:pt>
    <dgm:pt modelId="{8DE25E38-95F7-4F10-BA79-C7963D2EE086}" type="pres">
      <dgm:prSet presAssocID="{145B364A-7EC1-433B-9B6A-341BC8D99784}" presName="sibTrans" presStyleCnt="0"/>
      <dgm:spPr/>
    </dgm:pt>
    <dgm:pt modelId="{D1D5529D-B29B-4188-A3FF-6EDE593EF7E9}" type="pres">
      <dgm:prSet presAssocID="{9818B86C-5399-4E5A-B9BC-B763967B6302}" presName="composite" presStyleCnt="0"/>
      <dgm:spPr/>
    </dgm:pt>
    <dgm:pt modelId="{14B4925B-C803-4BEA-A397-6E2110B9BA0E}" type="pres">
      <dgm:prSet presAssocID="{9818B86C-5399-4E5A-B9BC-B763967B6302}" presName="Image" presStyleLbl="alignNode1" presStyleIdx="1" presStyleCnt="3"/>
      <dgm:spPr>
        <a:blipFill rotWithShape="1">
          <a:blip xmlns:r="http://schemas.openxmlformats.org/officeDocument/2006/relationships" r:embed="rId2"/>
          <a:stretch>
            <a:fillRect/>
          </a:stretch>
        </a:blipFill>
      </dgm:spPr>
    </dgm:pt>
    <dgm:pt modelId="{1B6203DB-C954-40EC-8643-1D9463CC72E3}" type="pres">
      <dgm:prSet presAssocID="{9818B86C-5399-4E5A-B9BC-B763967B6302}" presName="Accent" presStyleLbl="parChTrans1D1" presStyleIdx="1" presStyleCnt="3"/>
      <dgm:spPr/>
    </dgm:pt>
    <dgm:pt modelId="{3AD65019-CEEB-44CA-9387-9348A45D074F}" type="pres">
      <dgm:prSet presAssocID="{9818B86C-5399-4E5A-B9BC-B763967B6302}" presName="Parent" presStyleLbl="revTx" presStyleIdx="1" presStyleCnt="3">
        <dgm:presLayoutVars>
          <dgm:chMax val="0"/>
          <dgm:chPref val="0"/>
          <dgm:bulletEnabled val="1"/>
        </dgm:presLayoutVars>
      </dgm:prSet>
      <dgm:spPr/>
      <dgm:t>
        <a:bodyPr/>
        <a:lstStyle/>
        <a:p>
          <a:endParaRPr lang="en-US"/>
        </a:p>
      </dgm:t>
    </dgm:pt>
    <dgm:pt modelId="{A88A7154-9542-435B-9871-6C3004806E28}" type="pres">
      <dgm:prSet presAssocID="{0536C098-3616-4433-ABB6-2B17D41DF72B}" presName="sibTrans" presStyleCnt="0"/>
      <dgm:spPr/>
    </dgm:pt>
    <dgm:pt modelId="{EADAC79A-F89F-45D7-AF49-D3CA12AD5BBC}" type="pres">
      <dgm:prSet presAssocID="{6984E7F0-4678-4424-82A6-071E5E17CF2A}" presName="composite" presStyleCnt="0"/>
      <dgm:spPr/>
    </dgm:pt>
    <dgm:pt modelId="{81EBB3E6-3ED8-4C3F-AD4D-1B878D6FDEB9}" type="pres">
      <dgm:prSet presAssocID="{6984E7F0-4678-4424-82A6-071E5E17CF2A}" presName="Image" presStyleLbl="alignNode1" presStyleIdx="2" presStyleCnt="3"/>
      <dgm:spPr>
        <a:blipFill rotWithShape="1">
          <a:blip xmlns:r="http://schemas.openxmlformats.org/officeDocument/2006/relationships" r:embed="rId3"/>
          <a:stretch>
            <a:fillRect/>
          </a:stretch>
        </a:blipFill>
      </dgm:spPr>
    </dgm:pt>
    <dgm:pt modelId="{3203AF0A-5211-4256-B4C9-E9FB17900FAF}" type="pres">
      <dgm:prSet presAssocID="{6984E7F0-4678-4424-82A6-071E5E17CF2A}" presName="Accent" presStyleLbl="parChTrans1D1" presStyleIdx="2" presStyleCnt="3"/>
      <dgm:spPr/>
    </dgm:pt>
    <dgm:pt modelId="{E4597B72-5FD9-4EF4-8527-634EDB0A14B2}" type="pres">
      <dgm:prSet presAssocID="{6984E7F0-4678-4424-82A6-071E5E17CF2A}" presName="Parent" presStyleLbl="revTx" presStyleIdx="2" presStyleCnt="3">
        <dgm:presLayoutVars>
          <dgm:chMax val="0"/>
          <dgm:chPref val="0"/>
          <dgm:bulletEnabled val="1"/>
        </dgm:presLayoutVars>
      </dgm:prSet>
      <dgm:spPr/>
      <dgm:t>
        <a:bodyPr/>
        <a:lstStyle/>
        <a:p>
          <a:endParaRPr lang="en-US"/>
        </a:p>
      </dgm:t>
    </dgm:pt>
  </dgm:ptLst>
  <dgm:cxnLst>
    <dgm:cxn modelId="{9518A12B-0523-4967-9920-B41AF990841E}" type="presOf" srcId="{18B0987D-6B8F-4CC1-AF5D-0002C2EFBB69}" destId="{3AD65019-CEEB-44CA-9387-9348A45D074F}" srcOrd="0" destOrd="2" presId="urn:microsoft.com/office/officeart/2008/layout/PictureLineup"/>
    <dgm:cxn modelId="{E8F70263-3E81-4EED-B47F-4781BC03859B}" type="presOf" srcId="{3CBFCE51-398E-44C7-9A38-C01C54C27EAE}" destId="{E4597B72-5FD9-4EF4-8527-634EDB0A14B2}" srcOrd="0" destOrd="1" presId="urn:microsoft.com/office/officeart/2008/layout/PictureLineup"/>
    <dgm:cxn modelId="{5BA46924-6F8E-4FBF-876E-F5A29932ACB1}" srcId="{D6FF47D9-1847-441A-8C5A-750B304270D9}" destId="{6984E7F0-4678-4424-82A6-071E5E17CF2A}" srcOrd="2" destOrd="0" parTransId="{8124911A-03E6-4A67-A328-E538958C2B4D}" sibTransId="{F3D191D9-3732-4D0E-8C92-EFC8F17A4162}"/>
    <dgm:cxn modelId="{360F9525-59B1-42E9-915F-EF2380E80AF3}" type="presOf" srcId="{CFB46F53-1A74-47A5-A936-C7D9A6466C8C}" destId="{3AD65019-CEEB-44CA-9387-9348A45D074F}" srcOrd="0" destOrd="1" presId="urn:microsoft.com/office/officeart/2008/layout/PictureLineup"/>
    <dgm:cxn modelId="{1FC1A19C-9074-4841-A119-DC2B199B3D73}" srcId="{6984E7F0-4678-4424-82A6-071E5E17CF2A}" destId="{0022077B-304C-411D-87CA-8774CAB490D0}" srcOrd="2" destOrd="0" parTransId="{6FCCB4F7-1BAB-4B5B-B6BB-5E7E98F1923B}" sibTransId="{E0E1EA56-098E-4414-9EAF-FB37B280470F}"/>
    <dgm:cxn modelId="{DDFF38E5-4FB7-4D55-A8A2-4D9F7472117A}" type="presOf" srcId="{2E08DFF8-7893-448C-91C7-69D44B02F017}" destId="{E4597B72-5FD9-4EF4-8527-634EDB0A14B2}" srcOrd="0" destOrd="2" presId="urn:microsoft.com/office/officeart/2008/layout/PictureLineup"/>
    <dgm:cxn modelId="{60841DE2-2784-493C-BA16-C40D6A083F15}" type="presOf" srcId="{3558E9BF-5D96-4AB1-BBFE-A033F54E5AD4}" destId="{3AD65019-CEEB-44CA-9387-9348A45D074F}" srcOrd="0" destOrd="3" presId="urn:microsoft.com/office/officeart/2008/layout/PictureLineup"/>
    <dgm:cxn modelId="{A00A5D6F-C494-4185-9E80-E13BBE6ECC6B}" srcId="{D6FF47D9-1847-441A-8C5A-750B304270D9}" destId="{ECAEAE2A-6D72-4267-9E27-30AFBAC291F1}" srcOrd="0" destOrd="0" parTransId="{B9AB0865-B000-4827-9CD3-891D418046E5}" sibTransId="{145B364A-7EC1-433B-9B6A-341BC8D99784}"/>
    <dgm:cxn modelId="{282A9D37-3D18-4B65-AE18-56C65F7DB8EB}" srcId="{9818B86C-5399-4E5A-B9BC-B763967B6302}" destId="{CFB46F53-1A74-47A5-A936-C7D9A6466C8C}" srcOrd="0" destOrd="0" parTransId="{EF94F2F1-F4A0-4CF4-A244-87D6CDE924C6}" sibTransId="{E1D49684-885D-4B6A-93BA-51DDFE5877A9}"/>
    <dgm:cxn modelId="{A9B46781-271F-4435-A09B-4418F0E9A5D4}" srcId="{9818B86C-5399-4E5A-B9BC-B763967B6302}" destId="{18B0987D-6B8F-4CC1-AF5D-0002C2EFBB69}" srcOrd="1" destOrd="0" parTransId="{2E5C1E2B-D05F-470A-B517-3B945D5E237B}" sibTransId="{67999788-456C-48EC-947F-F5544469DA5E}"/>
    <dgm:cxn modelId="{DED4C1DC-A940-4A9D-ADA2-5C2FB2AAD977}" srcId="{D6FF47D9-1847-441A-8C5A-750B304270D9}" destId="{9818B86C-5399-4E5A-B9BC-B763967B6302}" srcOrd="1" destOrd="0" parTransId="{E50319AF-1069-4C56-A0FC-60F6028997A6}" sibTransId="{0536C098-3616-4433-ABB6-2B17D41DF72B}"/>
    <dgm:cxn modelId="{AF063E3E-C980-46ED-9635-94938D2569C7}" type="presOf" srcId="{9818B86C-5399-4E5A-B9BC-B763967B6302}" destId="{3AD65019-CEEB-44CA-9387-9348A45D074F}" srcOrd="0" destOrd="0" presId="urn:microsoft.com/office/officeart/2008/layout/PictureLineup"/>
    <dgm:cxn modelId="{BBBA2220-FCA7-4752-BBAC-D02B893C678A}" type="presOf" srcId="{D6FF47D9-1847-441A-8C5A-750B304270D9}" destId="{AF3F0C62-1E13-4254-8F87-455935D7B7C8}" srcOrd="0" destOrd="0" presId="urn:microsoft.com/office/officeart/2008/layout/PictureLineup"/>
    <dgm:cxn modelId="{803A1229-316D-40D6-BBEF-BB4E66A0E8D7}" type="presOf" srcId="{0022077B-304C-411D-87CA-8774CAB490D0}" destId="{E4597B72-5FD9-4EF4-8527-634EDB0A14B2}" srcOrd="0" destOrd="3" presId="urn:microsoft.com/office/officeart/2008/layout/PictureLineup"/>
    <dgm:cxn modelId="{D9B55CEF-C536-4D6A-9BC9-05379FDCDD80}" srcId="{9818B86C-5399-4E5A-B9BC-B763967B6302}" destId="{3558E9BF-5D96-4AB1-BBFE-A033F54E5AD4}" srcOrd="2" destOrd="0" parTransId="{2FB3B7A5-C7DD-486E-BF9F-8A075CAF24F1}" sibTransId="{342D1F61-AC98-462D-BA80-62AEF15425E6}"/>
    <dgm:cxn modelId="{82BDF376-F26B-441F-BFFC-45AD349989C7}" srcId="{6984E7F0-4678-4424-82A6-071E5E17CF2A}" destId="{3CBFCE51-398E-44C7-9A38-C01C54C27EAE}" srcOrd="0" destOrd="0" parTransId="{C0AA4CC2-1A63-4631-9BE5-0B35DCDAB396}" sibTransId="{4E0976C5-89F6-49A9-A0A3-5586AA49F61C}"/>
    <dgm:cxn modelId="{08BB87B6-BBA0-4E5D-B461-28DC17B26914}" srcId="{6984E7F0-4678-4424-82A6-071E5E17CF2A}" destId="{2E08DFF8-7893-448C-91C7-69D44B02F017}" srcOrd="1" destOrd="0" parTransId="{B49AC5D0-FE3F-4C10-8DF4-F5C934C96B13}" sibTransId="{B1F4B508-988F-4A71-AE97-231E077BB5EC}"/>
    <dgm:cxn modelId="{6A2A0327-D4B9-447F-A7C1-E7A16B4DC7F8}" type="presOf" srcId="{ECAEAE2A-6D72-4267-9E27-30AFBAC291F1}" destId="{82E894D5-9739-42B8-B299-674C4594377C}" srcOrd="0" destOrd="0" presId="urn:microsoft.com/office/officeart/2008/layout/PictureLineup"/>
    <dgm:cxn modelId="{8CD00D37-BCF9-4B59-8F6A-41C25ABF1979}" type="presOf" srcId="{6984E7F0-4678-4424-82A6-071E5E17CF2A}" destId="{E4597B72-5FD9-4EF4-8527-634EDB0A14B2}" srcOrd="0" destOrd="0" presId="urn:microsoft.com/office/officeart/2008/layout/PictureLineup"/>
    <dgm:cxn modelId="{09A35DD4-D67A-4E75-A33D-AF7EE2BA9EE9}" type="presParOf" srcId="{AF3F0C62-1E13-4254-8F87-455935D7B7C8}" destId="{40238254-328E-472D-8CE0-242AB277EA47}" srcOrd="0" destOrd="0" presId="urn:microsoft.com/office/officeart/2008/layout/PictureLineup"/>
    <dgm:cxn modelId="{DA9A7423-BB50-42B9-9A48-AB21267723AF}" type="presParOf" srcId="{40238254-328E-472D-8CE0-242AB277EA47}" destId="{1D54D2E3-F297-4F2B-A647-E161FB6BB5D0}" srcOrd="0" destOrd="0" presId="urn:microsoft.com/office/officeart/2008/layout/PictureLineup"/>
    <dgm:cxn modelId="{E3CF2C28-46F2-4CE0-9ABE-D20AD6382641}" type="presParOf" srcId="{40238254-328E-472D-8CE0-242AB277EA47}" destId="{FAA03249-9CCA-41E8-B913-C6DE3ADDB565}" srcOrd="1" destOrd="0" presId="urn:microsoft.com/office/officeart/2008/layout/PictureLineup"/>
    <dgm:cxn modelId="{1B53B10D-20F2-4BFE-8424-F6193BB183BD}" type="presParOf" srcId="{40238254-328E-472D-8CE0-242AB277EA47}" destId="{82E894D5-9739-42B8-B299-674C4594377C}" srcOrd="2" destOrd="0" presId="urn:microsoft.com/office/officeart/2008/layout/PictureLineup"/>
    <dgm:cxn modelId="{C0341B5A-1EA9-41B8-99F9-79A48A7020BA}" type="presParOf" srcId="{AF3F0C62-1E13-4254-8F87-455935D7B7C8}" destId="{8DE25E38-95F7-4F10-BA79-C7963D2EE086}" srcOrd="1" destOrd="0" presId="urn:microsoft.com/office/officeart/2008/layout/PictureLineup"/>
    <dgm:cxn modelId="{1B1CFEA4-948D-4B68-986C-F08A8105D549}" type="presParOf" srcId="{AF3F0C62-1E13-4254-8F87-455935D7B7C8}" destId="{D1D5529D-B29B-4188-A3FF-6EDE593EF7E9}" srcOrd="2" destOrd="0" presId="urn:microsoft.com/office/officeart/2008/layout/PictureLineup"/>
    <dgm:cxn modelId="{AF09242E-FF28-4044-8AAA-E03D57D57B42}" type="presParOf" srcId="{D1D5529D-B29B-4188-A3FF-6EDE593EF7E9}" destId="{14B4925B-C803-4BEA-A397-6E2110B9BA0E}" srcOrd="0" destOrd="0" presId="urn:microsoft.com/office/officeart/2008/layout/PictureLineup"/>
    <dgm:cxn modelId="{ABCCBBBA-9A19-4D8B-A7A3-24F767804089}" type="presParOf" srcId="{D1D5529D-B29B-4188-A3FF-6EDE593EF7E9}" destId="{1B6203DB-C954-40EC-8643-1D9463CC72E3}" srcOrd="1" destOrd="0" presId="urn:microsoft.com/office/officeart/2008/layout/PictureLineup"/>
    <dgm:cxn modelId="{051FE513-ED35-4FA5-857A-074616576061}" type="presParOf" srcId="{D1D5529D-B29B-4188-A3FF-6EDE593EF7E9}" destId="{3AD65019-CEEB-44CA-9387-9348A45D074F}" srcOrd="2" destOrd="0" presId="urn:microsoft.com/office/officeart/2008/layout/PictureLineup"/>
    <dgm:cxn modelId="{300BC125-D611-4C3E-80BB-1B77839D18D7}" type="presParOf" srcId="{AF3F0C62-1E13-4254-8F87-455935D7B7C8}" destId="{A88A7154-9542-435B-9871-6C3004806E28}" srcOrd="3" destOrd="0" presId="urn:microsoft.com/office/officeart/2008/layout/PictureLineup"/>
    <dgm:cxn modelId="{34E8501E-BF49-417E-A640-F0A71B997228}" type="presParOf" srcId="{AF3F0C62-1E13-4254-8F87-455935D7B7C8}" destId="{EADAC79A-F89F-45D7-AF49-D3CA12AD5BBC}" srcOrd="4" destOrd="0" presId="urn:microsoft.com/office/officeart/2008/layout/PictureLineup"/>
    <dgm:cxn modelId="{F476D5B4-21C8-411D-BF74-84856D027897}" type="presParOf" srcId="{EADAC79A-F89F-45D7-AF49-D3CA12AD5BBC}" destId="{81EBB3E6-3ED8-4C3F-AD4D-1B878D6FDEB9}" srcOrd="0" destOrd="0" presId="urn:microsoft.com/office/officeart/2008/layout/PictureLineup"/>
    <dgm:cxn modelId="{296B9BE1-B2F4-483C-8E7B-2AD44C99AEB2}" type="presParOf" srcId="{EADAC79A-F89F-45D7-AF49-D3CA12AD5BBC}" destId="{3203AF0A-5211-4256-B4C9-E9FB17900FAF}" srcOrd="1" destOrd="0" presId="urn:microsoft.com/office/officeart/2008/layout/PictureLineup"/>
    <dgm:cxn modelId="{B42EA95E-BB03-4243-B466-5844509A9067}" type="presParOf" srcId="{EADAC79A-F89F-45D7-AF49-D3CA12AD5BBC}" destId="{E4597B72-5FD9-4EF4-8527-634EDB0A14B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dirty="0" smtClean="0">
              <a:latin typeface="Franklin Gothic Medium Cond" panose="020B0606030402020204" pitchFamily="34" charset="0"/>
            </a:rPr>
            <a:t>External</a:t>
          </a:r>
          <a:endParaRPr lang="en-US"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dirty="0" smtClean="0">
              <a:latin typeface="Franklin Gothic Medium Cond" panose="020B0606030402020204" pitchFamily="34" charset="0"/>
            </a:rPr>
            <a:t>Domestic</a:t>
          </a:r>
          <a:endParaRPr lang="en-US"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C69BD10B-5372-4A70-9A0E-D22BF6457A55}" srcId="{2639CD88-0E23-4282-A003-47F429B245AB}" destId="{8BB51FC4-A2E8-48E5-9161-B7CBBBD67FAE}" srcOrd="1" destOrd="0" parTransId="{9850004E-BEA7-4A54-A420-B1C8CB147261}" sibTransId="{65F2F303-D00B-4B13-86CD-F76F199AE60E}"/>
    <dgm:cxn modelId="{FDB6CBF5-EB25-4DFF-A1F3-4523E9D33268}" type="presOf" srcId="{55F168F3-2A34-46AC-8AC7-663E6E68B026}" destId="{CB94032E-2F4E-49B5-A8B6-DA53E96D7EC9}" srcOrd="0" destOrd="0" presId="urn:microsoft.com/office/officeart/2005/8/layout/lProcess2"/>
    <dgm:cxn modelId="{D2AAAE3F-21B0-4E3F-B2FE-45499B99B486}" type="presOf" srcId="{8BB51FC4-A2E8-48E5-9161-B7CBBBD67FAE}" destId="{7B621347-48B8-4A71-ABBB-A17AE69BECF1}" srcOrd="1" destOrd="0" presId="urn:microsoft.com/office/officeart/2005/8/layout/lProcess2"/>
    <dgm:cxn modelId="{9B377F4C-D3BB-4D40-A732-0CEC89B405D7}" type="presOf" srcId="{F89DECBB-8378-432C-9CDC-072AFEA680AC}" destId="{11652E0F-5984-4BE5-A133-35F9CC054DB2}" srcOrd="0" destOrd="0" presId="urn:microsoft.com/office/officeart/2005/8/layout/lProcess2"/>
    <dgm:cxn modelId="{54DF7CA3-B33E-4350-A3B3-8AB934C7CF8F}" type="presOf" srcId="{8BB51FC4-A2E8-48E5-9161-B7CBBBD67FAE}" destId="{3E1250E3-4FC9-4A68-8512-9EA16735B247}" srcOrd="0" destOrd="0" presId="urn:microsoft.com/office/officeart/2005/8/layout/lProcess2"/>
    <dgm:cxn modelId="{5F098998-8774-42F4-826C-F27885C6FD37}" type="presOf" srcId="{F89DECBB-8378-432C-9CDC-072AFEA680AC}" destId="{C6391612-0D75-40CA-B57A-A02240E34984}" srcOrd="1" destOrd="0" presId="urn:microsoft.com/office/officeart/2005/8/layout/lProcess2"/>
    <dgm:cxn modelId="{781F68F7-1060-4BAD-9B17-F20DECA2FCA4}" type="presOf" srcId="{D2DA1C95-65F3-4E11-9247-71513FA36F9A}" destId="{DE3AC70A-7094-4755-9AE3-2339EAEA0B85}"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86D0AD86-1C58-4893-8872-DFD33CB4A00C}" srcId="{2639CD88-0E23-4282-A003-47F429B245AB}" destId="{F89DECBB-8378-432C-9CDC-072AFEA680AC}" srcOrd="0" destOrd="0" parTransId="{01195EA8-2ECE-4711-8E51-C15249464AEB}" sibTransId="{43BB8DC0-C962-4802-964F-16A31A86CAAD}"/>
    <dgm:cxn modelId="{3B50A6CF-15AC-4002-8725-7E086B102DCC}" type="presOf" srcId="{2639CD88-0E23-4282-A003-47F429B245AB}" destId="{9018F793-DD54-4442-AFF5-BC3173B98C9D}" srcOrd="0"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95F94B79-59DA-4D78-B368-6AFA2FF5F46D}" srcId="{F89DECBB-8378-432C-9CDC-072AFEA680AC}" destId="{55F168F3-2A34-46AC-8AC7-663E6E68B026}" srcOrd="0" destOrd="0" parTransId="{9E6FCF72-E4A2-40CD-9885-92824210363F}" sibTransId="{AB20A731-BDDE-4EEE-84C5-99CC3D00BD30}"/>
    <dgm:cxn modelId="{B99C3305-7FB9-4EDF-823A-DA628D885EC4}" type="presOf" srcId="{B1D4A316-FC9F-49EB-B5DB-59DEEC420817}" destId="{2A5E1C28-3879-4C3B-AAFF-0E08471704A4}" srcOrd="0" destOrd="0" presId="urn:microsoft.com/office/officeart/2005/8/layout/lProcess2"/>
    <dgm:cxn modelId="{346CCB77-9578-40F9-9BB1-0BE9F42577BF}" type="presParOf" srcId="{9018F793-DD54-4442-AFF5-BC3173B98C9D}" destId="{E937B918-2000-4DC1-B0E2-9C69693E7A2B}" srcOrd="0" destOrd="0" presId="urn:microsoft.com/office/officeart/2005/8/layout/lProcess2"/>
    <dgm:cxn modelId="{F4F68A66-73D4-487D-B319-C105FA0D34BA}" type="presParOf" srcId="{E937B918-2000-4DC1-B0E2-9C69693E7A2B}" destId="{11652E0F-5984-4BE5-A133-35F9CC054DB2}" srcOrd="0" destOrd="0" presId="urn:microsoft.com/office/officeart/2005/8/layout/lProcess2"/>
    <dgm:cxn modelId="{8406A768-1358-4FEE-9BC3-2E0183FA2B70}" type="presParOf" srcId="{E937B918-2000-4DC1-B0E2-9C69693E7A2B}" destId="{C6391612-0D75-40CA-B57A-A02240E34984}" srcOrd="1" destOrd="0" presId="urn:microsoft.com/office/officeart/2005/8/layout/lProcess2"/>
    <dgm:cxn modelId="{95A0AC2D-2393-4CFB-A36F-1D90A4220913}" type="presParOf" srcId="{E937B918-2000-4DC1-B0E2-9C69693E7A2B}" destId="{9DCE5849-2144-464A-BB63-547EFB2CB783}" srcOrd="2" destOrd="0" presId="urn:microsoft.com/office/officeart/2005/8/layout/lProcess2"/>
    <dgm:cxn modelId="{199512C6-5456-4CAC-9CD4-C72CC8BFED16}" type="presParOf" srcId="{9DCE5849-2144-464A-BB63-547EFB2CB783}" destId="{48542DD8-90C5-4077-A75A-7A36711977F7}" srcOrd="0" destOrd="0" presId="urn:microsoft.com/office/officeart/2005/8/layout/lProcess2"/>
    <dgm:cxn modelId="{6332649B-6E59-4D26-9023-154DCD9FFD09}" type="presParOf" srcId="{48542DD8-90C5-4077-A75A-7A36711977F7}" destId="{CB94032E-2F4E-49B5-A8B6-DA53E96D7EC9}" srcOrd="0" destOrd="0" presId="urn:microsoft.com/office/officeart/2005/8/layout/lProcess2"/>
    <dgm:cxn modelId="{230E2DE5-10FA-413D-B3B1-22547A44677E}" type="presParOf" srcId="{48542DD8-90C5-4077-A75A-7A36711977F7}" destId="{CB2D8F1E-9D4F-4DA9-A2D7-27C674F133E4}" srcOrd="1" destOrd="0" presId="urn:microsoft.com/office/officeart/2005/8/layout/lProcess2"/>
    <dgm:cxn modelId="{4803AD9C-593B-4C45-84C5-846C4350228C}" type="presParOf" srcId="{48542DD8-90C5-4077-A75A-7A36711977F7}" destId="{2A5E1C28-3879-4C3B-AAFF-0E08471704A4}" srcOrd="2" destOrd="0" presId="urn:microsoft.com/office/officeart/2005/8/layout/lProcess2"/>
    <dgm:cxn modelId="{80885B66-2E80-4C69-8DAD-9D43522FBC82}" type="presParOf" srcId="{48542DD8-90C5-4077-A75A-7A36711977F7}" destId="{820AD5E3-2753-46CD-AC33-B0B219639D2C}" srcOrd="3" destOrd="0" presId="urn:microsoft.com/office/officeart/2005/8/layout/lProcess2"/>
    <dgm:cxn modelId="{631E87F7-4138-4C07-BC55-76B838127C54}" type="presParOf" srcId="{48542DD8-90C5-4077-A75A-7A36711977F7}" destId="{DE3AC70A-7094-4755-9AE3-2339EAEA0B85}" srcOrd="4" destOrd="0" presId="urn:microsoft.com/office/officeart/2005/8/layout/lProcess2"/>
    <dgm:cxn modelId="{5F8F1252-C9FC-435F-A4D1-F1CB04BB434F}" type="presParOf" srcId="{9018F793-DD54-4442-AFF5-BC3173B98C9D}" destId="{69847125-941A-40CE-8F4A-FFAE51E4FD6F}" srcOrd="1" destOrd="0" presId="urn:microsoft.com/office/officeart/2005/8/layout/lProcess2"/>
    <dgm:cxn modelId="{7FAC05A1-AFC7-4607-8066-4D1A6A5A29E5}" type="presParOf" srcId="{9018F793-DD54-4442-AFF5-BC3173B98C9D}" destId="{EA6AC527-8B73-499C-8959-0157B25D977B}" srcOrd="2" destOrd="0" presId="urn:microsoft.com/office/officeart/2005/8/layout/lProcess2"/>
    <dgm:cxn modelId="{C96EDE7A-8A63-437F-8B26-9382C91A44E1}" type="presParOf" srcId="{EA6AC527-8B73-499C-8959-0157B25D977B}" destId="{3E1250E3-4FC9-4A68-8512-9EA16735B247}" srcOrd="0" destOrd="0" presId="urn:microsoft.com/office/officeart/2005/8/layout/lProcess2"/>
    <dgm:cxn modelId="{C0876ABA-D203-4C65-842E-085A3C3E48B4}" type="presParOf" srcId="{EA6AC527-8B73-499C-8959-0157B25D977B}" destId="{7B621347-48B8-4A71-ABBB-A17AE69BECF1}" srcOrd="1" destOrd="0" presId="urn:microsoft.com/office/officeart/2005/8/layout/lProcess2"/>
    <dgm:cxn modelId="{8D370EA8-B3E9-4DA0-9BBC-5454A5831428}" type="presParOf" srcId="{EA6AC527-8B73-499C-8959-0157B25D977B}" destId="{15B5109C-2688-4210-B768-6E5CA9AB863B}" srcOrd="2" destOrd="0" presId="urn:microsoft.com/office/officeart/2005/8/layout/lProcess2"/>
    <dgm:cxn modelId="{ECE39502-7294-43F5-A830-0F4558E3DF26}"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strike="sngStrike" dirty="0" smtClean="0">
              <a:latin typeface="Franklin Gothic Medium Cond" panose="020B0606030402020204" pitchFamily="34" charset="0"/>
            </a:rPr>
            <a:t>External</a:t>
          </a:r>
          <a:endParaRPr lang="en-US" strike="sngStrike"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strike="noStrike" dirty="0" smtClean="0">
              <a:latin typeface="Franklin Gothic Medium Cond" panose="020B0606030402020204" pitchFamily="34" charset="0"/>
            </a:rPr>
            <a:t>Domestic</a:t>
          </a:r>
          <a:endParaRPr lang="en-US" strike="noStrike"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5A26F29F-9445-452F-BBFE-99209058096A}" type="presOf" srcId="{8BB51FC4-A2E8-48E5-9161-B7CBBBD67FAE}" destId="{7B621347-48B8-4A71-ABBB-A17AE69BECF1}" srcOrd="1"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FB4271CF-762A-4C68-8E90-CA32F9062D73}" type="presOf" srcId="{D2DA1C95-65F3-4E11-9247-71513FA36F9A}" destId="{DE3AC70A-7094-4755-9AE3-2339EAEA0B85}" srcOrd="0" destOrd="0" presId="urn:microsoft.com/office/officeart/2005/8/layout/lProcess2"/>
    <dgm:cxn modelId="{C69BD10B-5372-4A70-9A0E-D22BF6457A55}" srcId="{2639CD88-0E23-4282-A003-47F429B245AB}" destId="{8BB51FC4-A2E8-48E5-9161-B7CBBBD67FAE}" srcOrd="1" destOrd="0" parTransId="{9850004E-BEA7-4A54-A420-B1C8CB147261}" sibTransId="{65F2F303-D00B-4B13-86CD-F76F199AE60E}"/>
    <dgm:cxn modelId="{F820B1F1-FE57-4DB7-AB72-FA76BB168B98}" type="presOf" srcId="{8BB51FC4-A2E8-48E5-9161-B7CBBBD67FAE}" destId="{3E1250E3-4FC9-4A68-8512-9EA16735B247}" srcOrd="0" destOrd="0" presId="urn:microsoft.com/office/officeart/2005/8/layout/lProcess2"/>
    <dgm:cxn modelId="{E12CCB0F-52E9-4D12-9D36-B7424AF107A4}" type="presOf" srcId="{B1D4A316-FC9F-49EB-B5DB-59DEEC420817}" destId="{2A5E1C28-3879-4C3B-AAFF-0E08471704A4}" srcOrd="0" destOrd="0" presId="urn:microsoft.com/office/officeart/2005/8/layout/lProcess2"/>
    <dgm:cxn modelId="{BFC0D5AB-847B-43A4-96BE-571DAA7DF4A0}" type="presOf" srcId="{F89DECBB-8378-432C-9CDC-072AFEA680AC}" destId="{C6391612-0D75-40CA-B57A-A02240E34984}" srcOrd="1" destOrd="0" presId="urn:microsoft.com/office/officeart/2005/8/layout/lProcess2"/>
    <dgm:cxn modelId="{1C499014-B518-4200-A140-AD1815898E71}" type="presOf" srcId="{F89DECBB-8378-432C-9CDC-072AFEA680AC}" destId="{11652E0F-5984-4BE5-A133-35F9CC054DB2}" srcOrd="0" destOrd="0" presId="urn:microsoft.com/office/officeart/2005/8/layout/lProcess2"/>
    <dgm:cxn modelId="{D9547E0C-00FF-451E-8DC8-7B10D41E95EF}" type="presOf" srcId="{55F168F3-2A34-46AC-8AC7-663E6E68B026}" destId="{CB94032E-2F4E-49B5-A8B6-DA53E96D7EC9}"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95F94B79-59DA-4D78-B368-6AFA2FF5F46D}" srcId="{F89DECBB-8378-432C-9CDC-072AFEA680AC}" destId="{55F168F3-2A34-46AC-8AC7-663E6E68B026}" srcOrd="0" destOrd="0" parTransId="{9E6FCF72-E4A2-40CD-9885-92824210363F}" sibTransId="{AB20A731-BDDE-4EEE-84C5-99CC3D00BD30}"/>
    <dgm:cxn modelId="{86D0AD86-1C58-4893-8872-DFD33CB4A00C}" srcId="{2639CD88-0E23-4282-A003-47F429B245AB}" destId="{F89DECBB-8378-432C-9CDC-072AFEA680AC}" srcOrd="0" destOrd="0" parTransId="{01195EA8-2ECE-4711-8E51-C15249464AEB}" sibTransId="{43BB8DC0-C962-4802-964F-16A31A86CAAD}"/>
    <dgm:cxn modelId="{9486295E-8869-443E-B826-D7D1A997FC7F}" type="presOf" srcId="{2639CD88-0E23-4282-A003-47F429B245AB}" destId="{9018F793-DD54-4442-AFF5-BC3173B98C9D}" srcOrd="0" destOrd="0" presId="urn:microsoft.com/office/officeart/2005/8/layout/lProcess2"/>
    <dgm:cxn modelId="{CC2D38FD-51DD-4D27-AD28-2909890C99A4}" type="presParOf" srcId="{9018F793-DD54-4442-AFF5-BC3173B98C9D}" destId="{E937B918-2000-4DC1-B0E2-9C69693E7A2B}" srcOrd="0" destOrd="0" presId="urn:microsoft.com/office/officeart/2005/8/layout/lProcess2"/>
    <dgm:cxn modelId="{A8E6FE01-127A-413E-8F2B-0EF5EB69D83A}" type="presParOf" srcId="{E937B918-2000-4DC1-B0E2-9C69693E7A2B}" destId="{11652E0F-5984-4BE5-A133-35F9CC054DB2}" srcOrd="0" destOrd="0" presId="urn:microsoft.com/office/officeart/2005/8/layout/lProcess2"/>
    <dgm:cxn modelId="{C1D11F15-8F79-4D92-AF4B-BEC7F8FFCC7B}" type="presParOf" srcId="{E937B918-2000-4DC1-B0E2-9C69693E7A2B}" destId="{C6391612-0D75-40CA-B57A-A02240E34984}" srcOrd="1" destOrd="0" presId="urn:microsoft.com/office/officeart/2005/8/layout/lProcess2"/>
    <dgm:cxn modelId="{DBF8B656-9A8A-4E09-A478-175FCDF9B62A}" type="presParOf" srcId="{E937B918-2000-4DC1-B0E2-9C69693E7A2B}" destId="{9DCE5849-2144-464A-BB63-547EFB2CB783}" srcOrd="2" destOrd="0" presId="urn:microsoft.com/office/officeart/2005/8/layout/lProcess2"/>
    <dgm:cxn modelId="{E8F546D0-A0B3-408A-BF67-B5C1BFD69871}" type="presParOf" srcId="{9DCE5849-2144-464A-BB63-547EFB2CB783}" destId="{48542DD8-90C5-4077-A75A-7A36711977F7}" srcOrd="0" destOrd="0" presId="urn:microsoft.com/office/officeart/2005/8/layout/lProcess2"/>
    <dgm:cxn modelId="{7176EA8D-DB7A-4D52-85E9-41A569E3769D}" type="presParOf" srcId="{48542DD8-90C5-4077-A75A-7A36711977F7}" destId="{CB94032E-2F4E-49B5-A8B6-DA53E96D7EC9}" srcOrd="0" destOrd="0" presId="urn:microsoft.com/office/officeart/2005/8/layout/lProcess2"/>
    <dgm:cxn modelId="{B5C80B6D-D30D-4ECC-B9E6-77976AA4C795}" type="presParOf" srcId="{48542DD8-90C5-4077-A75A-7A36711977F7}" destId="{CB2D8F1E-9D4F-4DA9-A2D7-27C674F133E4}" srcOrd="1" destOrd="0" presId="urn:microsoft.com/office/officeart/2005/8/layout/lProcess2"/>
    <dgm:cxn modelId="{C5E5A28E-2060-443A-9BA9-E00F172C3A12}" type="presParOf" srcId="{48542DD8-90C5-4077-A75A-7A36711977F7}" destId="{2A5E1C28-3879-4C3B-AAFF-0E08471704A4}" srcOrd="2" destOrd="0" presId="urn:microsoft.com/office/officeart/2005/8/layout/lProcess2"/>
    <dgm:cxn modelId="{DC2794CB-C43B-405C-84A9-3D32475ED365}" type="presParOf" srcId="{48542DD8-90C5-4077-A75A-7A36711977F7}" destId="{820AD5E3-2753-46CD-AC33-B0B219639D2C}" srcOrd="3" destOrd="0" presId="urn:microsoft.com/office/officeart/2005/8/layout/lProcess2"/>
    <dgm:cxn modelId="{03ABFA8A-4162-4C9B-8B75-3B610EFF8DD4}" type="presParOf" srcId="{48542DD8-90C5-4077-A75A-7A36711977F7}" destId="{DE3AC70A-7094-4755-9AE3-2339EAEA0B85}" srcOrd="4" destOrd="0" presId="urn:microsoft.com/office/officeart/2005/8/layout/lProcess2"/>
    <dgm:cxn modelId="{978D2D16-EA53-416F-BAC8-A517DD8429E6}" type="presParOf" srcId="{9018F793-DD54-4442-AFF5-BC3173B98C9D}" destId="{69847125-941A-40CE-8F4A-FFAE51E4FD6F}" srcOrd="1" destOrd="0" presId="urn:microsoft.com/office/officeart/2005/8/layout/lProcess2"/>
    <dgm:cxn modelId="{EC57373B-BA6A-42C7-99EB-73E9C731DC8D}" type="presParOf" srcId="{9018F793-DD54-4442-AFF5-BC3173B98C9D}" destId="{EA6AC527-8B73-499C-8959-0157B25D977B}" srcOrd="2" destOrd="0" presId="urn:microsoft.com/office/officeart/2005/8/layout/lProcess2"/>
    <dgm:cxn modelId="{91D42670-883E-4890-A595-CB0D8EE646E5}" type="presParOf" srcId="{EA6AC527-8B73-499C-8959-0157B25D977B}" destId="{3E1250E3-4FC9-4A68-8512-9EA16735B247}" srcOrd="0" destOrd="0" presId="urn:microsoft.com/office/officeart/2005/8/layout/lProcess2"/>
    <dgm:cxn modelId="{B189EDCE-61E6-482D-B766-A184910E0854}" type="presParOf" srcId="{EA6AC527-8B73-499C-8959-0157B25D977B}" destId="{7B621347-48B8-4A71-ABBB-A17AE69BECF1}" srcOrd="1" destOrd="0" presId="urn:microsoft.com/office/officeart/2005/8/layout/lProcess2"/>
    <dgm:cxn modelId="{3ECD770E-E763-4A08-A731-DFBE3764B8C3}" type="presParOf" srcId="{EA6AC527-8B73-499C-8959-0157B25D977B}" destId="{15B5109C-2688-4210-B768-6E5CA9AB863B}" srcOrd="2" destOrd="0" presId="urn:microsoft.com/office/officeart/2005/8/layout/lProcess2"/>
    <dgm:cxn modelId="{F30D110E-033F-4999-AB6B-468FAB05112C}"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strike="sngStrike" dirty="0" smtClean="0">
              <a:latin typeface="Franklin Gothic Medium Cond" panose="020B0606030402020204" pitchFamily="34" charset="0"/>
            </a:rPr>
            <a:t>External</a:t>
          </a:r>
          <a:endParaRPr lang="en-US" strike="sngStrike"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strike="sngStrike" dirty="0" smtClean="0">
              <a:latin typeface="Franklin Gothic Medium Cond" panose="020B0606030402020204" pitchFamily="34" charset="0"/>
            </a:rPr>
            <a:t>Domestic</a:t>
          </a:r>
          <a:endParaRPr lang="en-US" strike="sngStrike"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C0E2CE55-CE4D-41D0-B126-195A04CFF6C8}" srcId="{F89DECBB-8378-432C-9CDC-072AFEA680AC}" destId="{B1D4A316-FC9F-49EB-B5DB-59DEEC420817}" srcOrd="1" destOrd="0" parTransId="{6E7B5AC7-B5F6-4678-80EF-902E364A4A5D}" sibTransId="{640C2A25-2C16-4C77-BA6C-C6EFA2E50C35}"/>
    <dgm:cxn modelId="{C69BD10B-5372-4A70-9A0E-D22BF6457A55}" srcId="{2639CD88-0E23-4282-A003-47F429B245AB}" destId="{8BB51FC4-A2E8-48E5-9161-B7CBBBD67FAE}" srcOrd="1" destOrd="0" parTransId="{9850004E-BEA7-4A54-A420-B1C8CB147261}" sibTransId="{65F2F303-D00B-4B13-86CD-F76F199AE60E}"/>
    <dgm:cxn modelId="{304B3AC1-8078-4566-AAD6-9BDD47F2C0BD}" type="presOf" srcId="{8BB51FC4-A2E8-48E5-9161-B7CBBBD67FAE}" destId="{3E1250E3-4FC9-4A68-8512-9EA16735B247}" srcOrd="0" destOrd="0" presId="urn:microsoft.com/office/officeart/2005/8/layout/lProcess2"/>
    <dgm:cxn modelId="{A106B4E0-ABA7-434B-B210-566B5720748C}" type="presOf" srcId="{2639CD88-0E23-4282-A003-47F429B245AB}" destId="{9018F793-DD54-4442-AFF5-BC3173B98C9D}" srcOrd="0" destOrd="0" presId="urn:microsoft.com/office/officeart/2005/8/layout/lProcess2"/>
    <dgm:cxn modelId="{45FEAAA4-D69E-4B1D-8EB3-CE61F59DA8F8}" type="presOf" srcId="{8BB51FC4-A2E8-48E5-9161-B7CBBBD67FAE}" destId="{7B621347-48B8-4A71-ABBB-A17AE69BECF1}" srcOrd="1" destOrd="0" presId="urn:microsoft.com/office/officeart/2005/8/layout/lProcess2"/>
    <dgm:cxn modelId="{48B369D8-9269-43FB-9026-2E9C74DD5E07}" type="presOf" srcId="{55F168F3-2A34-46AC-8AC7-663E6E68B026}" destId="{CB94032E-2F4E-49B5-A8B6-DA53E96D7EC9}" srcOrd="0" destOrd="0" presId="urn:microsoft.com/office/officeart/2005/8/layout/lProcess2"/>
    <dgm:cxn modelId="{3E5FDFA0-03E9-4D39-91B0-7178548416FF}" type="presOf" srcId="{B1D4A316-FC9F-49EB-B5DB-59DEEC420817}" destId="{2A5E1C28-3879-4C3B-AAFF-0E08471704A4}" srcOrd="0" destOrd="0" presId="urn:microsoft.com/office/officeart/2005/8/layout/lProcess2"/>
    <dgm:cxn modelId="{23422441-4213-4880-A224-F80B3312E4D8}" type="presOf" srcId="{F89DECBB-8378-432C-9CDC-072AFEA680AC}" destId="{11652E0F-5984-4BE5-A133-35F9CC054DB2}"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95F94B79-59DA-4D78-B368-6AFA2FF5F46D}" srcId="{F89DECBB-8378-432C-9CDC-072AFEA680AC}" destId="{55F168F3-2A34-46AC-8AC7-663E6E68B026}" srcOrd="0" destOrd="0" parTransId="{9E6FCF72-E4A2-40CD-9885-92824210363F}" sibTransId="{AB20A731-BDDE-4EEE-84C5-99CC3D00BD30}"/>
    <dgm:cxn modelId="{36DBB86C-91DC-4CA3-A7EF-FE11A4C529EA}" type="presOf" srcId="{F89DECBB-8378-432C-9CDC-072AFEA680AC}" destId="{C6391612-0D75-40CA-B57A-A02240E34984}" srcOrd="1" destOrd="0" presId="urn:microsoft.com/office/officeart/2005/8/layout/lProcess2"/>
    <dgm:cxn modelId="{8814C89B-C863-4619-A25F-BF79CE0198B0}" type="presOf" srcId="{D2DA1C95-65F3-4E11-9247-71513FA36F9A}" destId="{DE3AC70A-7094-4755-9AE3-2339EAEA0B85}" srcOrd="0" destOrd="0" presId="urn:microsoft.com/office/officeart/2005/8/layout/lProcess2"/>
    <dgm:cxn modelId="{86D0AD86-1C58-4893-8872-DFD33CB4A00C}" srcId="{2639CD88-0E23-4282-A003-47F429B245AB}" destId="{F89DECBB-8378-432C-9CDC-072AFEA680AC}" srcOrd="0" destOrd="0" parTransId="{01195EA8-2ECE-4711-8E51-C15249464AEB}" sibTransId="{43BB8DC0-C962-4802-964F-16A31A86CAAD}"/>
    <dgm:cxn modelId="{BD5E697B-C162-47CD-B581-36EE416A4DAB}" type="presParOf" srcId="{9018F793-DD54-4442-AFF5-BC3173B98C9D}" destId="{E937B918-2000-4DC1-B0E2-9C69693E7A2B}" srcOrd="0" destOrd="0" presId="urn:microsoft.com/office/officeart/2005/8/layout/lProcess2"/>
    <dgm:cxn modelId="{1670AB55-778E-4BB6-A2F2-E7D98D8596E3}" type="presParOf" srcId="{E937B918-2000-4DC1-B0E2-9C69693E7A2B}" destId="{11652E0F-5984-4BE5-A133-35F9CC054DB2}" srcOrd="0" destOrd="0" presId="urn:microsoft.com/office/officeart/2005/8/layout/lProcess2"/>
    <dgm:cxn modelId="{C4135197-4490-40B1-8FEA-3E755A6244EB}" type="presParOf" srcId="{E937B918-2000-4DC1-B0E2-9C69693E7A2B}" destId="{C6391612-0D75-40CA-B57A-A02240E34984}" srcOrd="1" destOrd="0" presId="urn:microsoft.com/office/officeart/2005/8/layout/lProcess2"/>
    <dgm:cxn modelId="{6FFA624C-0395-4E35-B28C-E8667C2C909B}" type="presParOf" srcId="{E937B918-2000-4DC1-B0E2-9C69693E7A2B}" destId="{9DCE5849-2144-464A-BB63-547EFB2CB783}" srcOrd="2" destOrd="0" presId="urn:microsoft.com/office/officeart/2005/8/layout/lProcess2"/>
    <dgm:cxn modelId="{DB12C267-C942-4D65-BE67-5018977FD257}" type="presParOf" srcId="{9DCE5849-2144-464A-BB63-547EFB2CB783}" destId="{48542DD8-90C5-4077-A75A-7A36711977F7}" srcOrd="0" destOrd="0" presId="urn:microsoft.com/office/officeart/2005/8/layout/lProcess2"/>
    <dgm:cxn modelId="{64640856-DF4E-49CA-A6E8-48762D3FD8A0}" type="presParOf" srcId="{48542DD8-90C5-4077-A75A-7A36711977F7}" destId="{CB94032E-2F4E-49B5-A8B6-DA53E96D7EC9}" srcOrd="0" destOrd="0" presId="urn:microsoft.com/office/officeart/2005/8/layout/lProcess2"/>
    <dgm:cxn modelId="{9541725E-7C66-4E31-9A30-FFEE5295AEE2}" type="presParOf" srcId="{48542DD8-90C5-4077-A75A-7A36711977F7}" destId="{CB2D8F1E-9D4F-4DA9-A2D7-27C674F133E4}" srcOrd="1" destOrd="0" presId="urn:microsoft.com/office/officeart/2005/8/layout/lProcess2"/>
    <dgm:cxn modelId="{E472D940-561A-4162-B381-A88746199F48}" type="presParOf" srcId="{48542DD8-90C5-4077-A75A-7A36711977F7}" destId="{2A5E1C28-3879-4C3B-AAFF-0E08471704A4}" srcOrd="2" destOrd="0" presId="urn:microsoft.com/office/officeart/2005/8/layout/lProcess2"/>
    <dgm:cxn modelId="{5D1FE5FC-BFE5-4B11-B21B-9DC39ABDB751}" type="presParOf" srcId="{48542DD8-90C5-4077-A75A-7A36711977F7}" destId="{820AD5E3-2753-46CD-AC33-B0B219639D2C}" srcOrd="3" destOrd="0" presId="urn:microsoft.com/office/officeart/2005/8/layout/lProcess2"/>
    <dgm:cxn modelId="{6E93AE46-C927-415F-9EA2-938EA8F56BE2}" type="presParOf" srcId="{48542DD8-90C5-4077-A75A-7A36711977F7}" destId="{DE3AC70A-7094-4755-9AE3-2339EAEA0B85}" srcOrd="4" destOrd="0" presId="urn:microsoft.com/office/officeart/2005/8/layout/lProcess2"/>
    <dgm:cxn modelId="{66A34DBF-5BDC-4E37-942B-DCCC57E8CF2F}" type="presParOf" srcId="{9018F793-DD54-4442-AFF5-BC3173B98C9D}" destId="{69847125-941A-40CE-8F4A-FFAE51E4FD6F}" srcOrd="1" destOrd="0" presId="urn:microsoft.com/office/officeart/2005/8/layout/lProcess2"/>
    <dgm:cxn modelId="{EADAB35C-8A9B-4E36-BC93-68C7BF17CF62}" type="presParOf" srcId="{9018F793-DD54-4442-AFF5-BC3173B98C9D}" destId="{EA6AC527-8B73-499C-8959-0157B25D977B}" srcOrd="2" destOrd="0" presId="urn:microsoft.com/office/officeart/2005/8/layout/lProcess2"/>
    <dgm:cxn modelId="{A8A51A2B-7149-41DE-8CAE-B89E43290BF0}" type="presParOf" srcId="{EA6AC527-8B73-499C-8959-0157B25D977B}" destId="{3E1250E3-4FC9-4A68-8512-9EA16735B247}" srcOrd="0" destOrd="0" presId="urn:microsoft.com/office/officeart/2005/8/layout/lProcess2"/>
    <dgm:cxn modelId="{2D7CCB2D-2F28-4CC4-8A5C-582F121BF5FE}" type="presParOf" srcId="{EA6AC527-8B73-499C-8959-0157B25D977B}" destId="{7B621347-48B8-4A71-ABBB-A17AE69BECF1}" srcOrd="1" destOrd="0" presId="urn:microsoft.com/office/officeart/2005/8/layout/lProcess2"/>
    <dgm:cxn modelId="{3F2A3943-9A32-4419-B2B6-81CA2E1A2111}" type="presParOf" srcId="{EA6AC527-8B73-499C-8959-0157B25D977B}" destId="{15B5109C-2688-4210-B768-6E5CA9AB863B}" srcOrd="2" destOrd="0" presId="urn:microsoft.com/office/officeart/2005/8/layout/lProcess2"/>
    <dgm:cxn modelId="{98BAA70D-3496-4746-8D01-B41E76AC0627}"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Exports ▼?</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dirty="0" smtClean="0">
              <a:latin typeface="Franklin Gothic Medium Cond" panose="020B0606030402020204" pitchFamily="34" charset="0"/>
            </a:rPr>
            <a:t>External</a:t>
          </a:r>
          <a:endParaRPr lang="en-US"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dirty="0" smtClean="0">
              <a:latin typeface="Franklin Gothic Medium Cond" panose="020B0606030402020204" pitchFamily="34" charset="0"/>
            </a:rPr>
            <a:t>Domestic</a:t>
          </a:r>
          <a:endParaRPr lang="en-US"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F4D672AB-33EA-4FAA-A4E9-8F79695FBC39}">
      <dgm:prSet phldrT="[Text]"/>
      <dgm:spPr/>
      <dgm:t>
        <a:bodyPr/>
        <a:lstStyle/>
        <a:p>
          <a:pPr rtl="0"/>
          <a:r>
            <a:rPr lang="en-US" b="0" i="0" dirty="0" smtClean="0">
              <a:latin typeface="Franklin Gothic Medium Cond" panose="020B0606030402020204" pitchFamily="34" charset="0"/>
            </a:rPr>
            <a:t>Make in India</a:t>
          </a:r>
          <a:endParaRPr lang="en-US" dirty="0">
            <a:latin typeface="Franklin Gothic Medium Cond" panose="020B0606030402020204" pitchFamily="34" charset="0"/>
          </a:endParaRPr>
        </a:p>
      </dgm:t>
    </dgm:pt>
    <dgm:pt modelId="{8B392221-A83B-4E4D-A563-892AAD4F3620}" type="parTrans" cxnId="{A8A29E16-8B7C-4061-A562-26DCBA67857C}">
      <dgm:prSet/>
      <dgm:spPr/>
      <dgm:t>
        <a:bodyPr/>
        <a:lstStyle/>
        <a:p>
          <a:endParaRPr lang="en-US"/>
        </a:p>
      </dgm:t>
    </dgm:pt>
    <dgm:pt modelId="{94BD835F-CBFF-47E5-839B-3587FACA1024}" type="sibTrans" cxnId="{A8A29E16-8B7C-4061-A562-26DCBA67857C}">
      <dgm:prSet/>
      <dgm:spPr/>
      <dgm:t>
        <a:bodyPr/>
        <a:lstStyle/>
        <a:p>
          <a:endParaRPr lang="en-US"/>
        </a:p>
      </dgm:t>
    </dgm:pt>
    <dgm:pt modelId="{5C35A89A-795F-4189-B419-2878E832B003}">
      <dgm:prSet/>
      <dgm:spPr/>
      <dgm:t>
        <a:bodyPr/>
        <a:lstStyle/>
        <a:p>
          <a:pPr rtl="0"/>
          <a:r>
            <a:rPr lang="en-US" b="0" i="0" dirty="0" smtClean="0">
              <a:latin typeface="Franklin Gothic Medium Cond" panose="020B0606030402020204" pitchFamily="34" charset="0"/>
            </a:rPr>
            <a:t>Skill India</a:t>
          </a:r>
          <a:endParaRPr lang="en-US" b="0" i="0" dirty="0">
            <a:latin typeface="Franklin Gothic Medium Cond" panose="020B0606030402020204" pitchFamily="34" charset="0"/>
          </a:endParaRPr>
        </a:p>
      </dgm:t>
    </dgm:pt>
    <dgm:pt modelId="{72C37B7A-3138-4798-A751-63D972E9F252}" type="parTrans" cxnId="{4FF3FB11-E645-4768-ADC9-6CDB12ADA0EB}">
      <dgm:prSet/>
      <dgm:spPr/>
      <dgm:t>
        <a:bodyPr/>
        <a:lstStyle/>
        <a:p>
          <a:endParaRPr lang="en-US"/>
        </a:p>
      </dgm:t>
    </dgm:pt>
    <dgm:pt modelId="{8909A816-76BA-4319-98E2-81F98023E7A6}" type="sibTrans" cxnId="{4FF3FB11-E645-4768-ADC9-6CDB12ADA0EB}">
      <dgm:prSet/>
      <dgm:spPr/>
      <dgm:t>
        <a:bodyPr/>
        <a:lstStyle/>
        <a:p>
          <a:endParaRPr lang="en-US"/>
        </a:p>
      </dgm:t>
    </dgm:pt>
    <dgm:pt modelId="{E384FB57-7F0C-4260-9A34-4BC53B53B28B}">
      <dgm:prSet phldrT="[Text]"/>
      <dgm:spPr/>
      <dgm:t>
        <a:bodyPr/>
        <a:lstStyle/>
        <a:p>
          <a:pPr rtl="0"/>
          <a:r>
            <a:rPr lang="en-US" dirty="0" smtClean="0">
              <a:latin typeface="Franklin Gothic Medium Cond" panose="020B0606030402020204" pitchFamily="34" charset="0"/>
            </a:rPr>
            <a:t>Export promotion Mission </a:t>
          </a:r>
          <a:endParaRPr lang="en-US" dirty="0">
            <a:latin typeface="Franklin Gothic Medium Cond" panose="020B0606030402020204" pitchFamily="34" charset="0"/>
          </a:endParaRPr>
        </a:p>
      </dgm:t>
    </dgm:pt>
    <dgm:pt modelId="{A025A6CE-0AA1-4CA7-BD9E-454553CC78A9}" type="parTrans" cxnId="{B0D1CC13-5042-40DA-9D1A-771042068FE7}">
      <dgm:prSet/>
      <dgm:spPr/>
      <dgm:t>
        <a:bodyPr/>
        <a:lstStyle/>
        <a:p>
          <a:endParaRPr lang="en-US"/>
        </a:p>
      </dgm:t>
    </dgm:pt>
    <dgm:pt modelId="{32F9205E-3B78-4A83-8E80-3DEB9D8A3EF3}" type="sibTrans" cxnId="{B0D1CC13-5042-40DA-9D1A-771042068FE7}">
      <dgm:prSet/>
      <dgm:spPr/>
      <dgm:t>
        <a:bodyPr/>
        <a:lstStyle/>
        <a:p>
          <a:endParaRPr lang="en-US"/>
        </a:p>
      </dgm:t>
    </dgm:pt>
    <dgm:pt modelId="{B1D111D1-EA80-4531-8058-8CCEB7944DF1}">
      <dgm:prSet/>
      <dgm:spPr/>
      <dgm:t>
        <a:bodyPr/>
        <a:lstStyle/>
        <a:p>
          <a:pPr rtl="0"/>
          <a:r>
            <a:rPr lang="en-US" b="0" i="0" dirty="0" smtClean="0">
              <a:latin typeface="Franklin Gothic Medium Cond" panose="020B0606030402020204" pitchFamily="34" charset="0"/>
            </a:rPr>
            <a:t>Digital India</a:t>
          </a:r>
          <a:endParaRPr lang="en-US" b="0" i="0" dirty="0">
            <a:latin typeface="Franklin Gothic Medium Cond" panose="020B0606030402020204" pitchFamily="34" charset="0"/>
          </a:endParaRPr>
        </a:p>
      </dgm:t>
    </dgm:pt>
    <dgm:pt modelId="{B0B86E9F-4F60-4679-92F8-D4AA7B804FE1}" type="parTrans" cxnId="{437761ED-E3C2-4E4F-88FB-3F6B10B460C8}">
      <dgm:prSet/>
      <dgm:spPr/>
      <dgm:t>
        <a:bodyPr/>
        <a:lstStyle/>
        <a:p>
          <a:endParaRPr lang="en-US"/>
        </a:p>
      </dgm:t>
    </dgm:pt>
    <dgm:pt modelId="{74B9BF09-803B-471F-B10F-C7FD6D9E20B6}" type="sibTrans" cxnId="{437761ED-E3C2-4E4F-88FB-3F6B10B460C8}">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7">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7">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7">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 modelId="{C945EA2A-2052-4971-BB2B-15696CCCB24A}" type="pres">
      <dgm:prSet presAssocID="{E384FB57-7F0C-4260-9A34-4BC53B53B28B}" presName="childNode" presStyleLbl="node1" presStyleIdx="3" presStyleCnt="7">
        <dgm:presLayoutVars>
          <dgm:bulletEnabled val="1"/>
        </dgm:presLayoutVars>
      </dgm:prSet>
      <dgm:spPr/>
      <dgm:t>
        <a:bodyPr/>
        <a:lstStyle/>
        <a:p>
          <a:endParaRPr lang="en-US"/>
        </a:p>
      </dgm:t>
    </dgm:pt>
    <dgm:pt modelId="{AEFD10C0-F668-4A80-84FC-97A44C9046F5}" type="pres">
      <dgm:prSet presAssocID="{E384FB57-7F0C-4260-9A34-4BC53B53B28B}" presName="aSpace2" presStyleCnt="0"/>
      <dgm:spPr/>
    </dgm:pt>
    <dgm:pt modelId="{DBF25877-0B88-42F0-A587-98CD5D251DC0}" type="pres">
      <dgm:prSet presAssocID="{F4D672AB-33EA-4FAA-A4E9-8F79695FBC39}" presName="childNode" presStyleLbl="node1" presStyleIdx="4" presStyleCnt="7">
        <dgm:presLayoutVars>
          <dgm:bulletEnabled val="1"/>
        </dgm:presLayoutVars>
      </dgm:prSet>
      <dgm:spPr/>
      <dgm:t>
        <a:bodyPr/>
        <a:lstStyle/>
        <a:p>
          <a:endParaRPr lang="en-US"/>
        </a:p>
      </dgm:t>
    </dgm:pt>
    <dgm:pt modelId="{B39E0D8F-858F-49D9-8AF8-29BE2B04ECAB}" type="pres">
      <dgm:prSet presAssocID="{F4D672AB-33EA-4FAA-A4E9-8F79695FBC39}" presName="aSpace2" presStyleCnt="0"/>
      <dgm:spPr/>
    </dgm:pt>
    <dgm:pt modelId="{08684645-3F38-4FF6-A2F9-85F9A8EA151B}" type="pres">
      <dgm:prSet presAssocID="{5C35A89A-795F-4189-B419-2878E832B003}" presName="childNode" presStyleLbl="node1" presStyleIdx="5" presStyleCnt="7">
        <dgm:presLayoutVars>
          <dgm:bulletEnabled val="1"/>
        </dgm:presLayoutVars>
      </dgm:prSet>
      <dgm:spPr/>
      <dgm:t>
        <a:bodyPr/>
        <a:lstStyle/>
        <a:p>
          <a:endParaRPr lang="en-US"/>
        </a:p>
      </dgm:t>
    </dgm:pt>
    <dgm:pt modelId="{DD86E25B-BF88-4980-88AE-34EA8033A08F}" type="pres">
      <dgm:prSet presAssocID="{5C35A89A-795F-4189-B419-2878E832B003}" presName="aSpace2" presStyleCnt="0"/>
      <dgm:spPr/>
    </dgm:pt>
    <dgm:pt modelId="{B9FCF909-241C-4A6B-965C-448CF6C1DCE7}" type="pres">
      <dgm:prSet presAssocID="{B1D111D1-EA80-4531-8058-8CCEB7944DF1}" presName="childNode" presStyleLbl="node1" presStyleIdx="6" presStyleCnt="7">
        <dgm:presLayoutVars>
          <dgm:bulletEnabled val="1"/>
        </dgm:presLayoutVars>
      </dgm:prSet>
      <dgm:spPr/>
      <dgm:t>
        <a:bodyPr/>
        <a:lstStyle/>
        <a:p>
          <a:endParaRPr lang="en-US"/>
        </a:p>
      </dgm:t>
    </dgm:pt>
  </dgm:ptLst>
  <dgm:cxnLst>
    <dgm:cxn modelId="{C69BD10B-5372-4A70-9A0E-D22BF6457A55}" srcId="{2639CD88-0E23-4282-A003-47F429B245AB}" destId="{8BB51FC4-A2E8-48E5-9161-B7CBBBD67FAE}" srcOrd="1" destOrd="0" parTransId="{9850004E-BEA7-4A54-A420-B1C8CB147261}" sibTransId="{65F2F303-D00B-4B13-86CD-F76F199AE60E}"/>
    <dgm:cxn modelId="{4FF3FB11-E645-4768-ADC9-6CDB12ADA0EB}" srcId="{8BB51FC4-A2E8-48E5-9161-B7CBBBD67FAE}" destId="{5C35A89A-795F-4189-B419-2878E832B003}" srcOrd="2" destOrd="0" parTransId="{72C37B7A-3138-4798-A751-63D972E9F252}" sibTransId="{8909A816-76BA-4319-98E2-81F98023E7A6}"/>
    <dgm:cxn modelId="{A8A29E16-8B7C-4061-A562-26DCBA67857C}" srcId="{8BB51FC4-A2E8-48E5-9161-B7CBBBD67FAE}" destId="{F4D672AB-33EA-4FAA-A4E9-8F79695FBC39}" srcOrd="1" destOrd="0" parTransId="{8B392221-A83B-4E4D-A563-892AAD4F3620}" sibTransId="{94BD835F-CBFF-47E5-839B-3587FACA1024}"/>
    <dgm:cxn modelId="{763C36B1-3FD9-4464-93AD-72C3D0020070}" type="presOf" srcId="{B1D4A316-FC9F-49EB-B5DB-59DEEC420817}" destId="{2A5E1C28-3879-4C3B-AAFF-0E08471704A4}" srcOrd="0" destOrd="0" presId="urn:microsoft.com/office/officeart/2005/8/layout/lProcess2"/>
    <dgm:cxn modelId="{0C66EC10-B2D5-4464-9C2F-5F2F2587240A}" type="presOf" srcId="{55F168F3-2A34-46AC-8AC7-663E6E68B026}" destId="{CB94032E-2F4E-49B5-A8B6-DA53E96D7EC9}" srcOrd="0" destOrd="0" presId="urn:microsoft.com/office/officeart/2005/8/layout/lProcess2"/>
    <dgm:cxn modelId="{828EC95F-4EED-49A1-944A-882E3E31058C}" type="presOf" srcId="{F89DECBB-8378-432C-9CDC-072AFEA680AC}" destId="{C6391612-0D75-40CA-B57A-A02240E34984}" srcOrd="1"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95F94B79-59DA-4D78-B368-6AFA2FF5F46D}" srcId="{F89DECBB-8378-432C-9CDC-072AFEA680AC}" destId="{55F168F3-2A34-46AC-8AC7-663E6E68B026}" srcOrd="0" destOrd="0" parTransId="{9E6FCF72-E4A2-40CD-9885-92824210363F}" sibTransId="{AB20A731-BDDE-4EEE-84C5-99CC3D00BD30}"/>
    <dgm:cxn modelId="{B0D1CC13-5042-40DA-9D1A-771042068FE7}" srcId="{8BB51FC4-A2E8-48E5-9161-B7CBBBD67FAE}" destId="{E384FB57-7F0C-4260-9A34-4BC53B53B28B}" srcOrd="0" destOrd="0" parTransId="{A025A6CE-0AA1-4CA7-BD9E-454553CC78A9}" sibTransId="{32F9205E-3B78-4A83-8E80-3DEB9D8A3EF3}"/>
    <dgm:cxn modelId="{EC2B290E-E410-4E38-AE85-39B097B5A5FA}" type="presOf" srcId="{8BB51FC4-A2E8-48E5-9161-B7CBBBD67FAE}" destId="{7B621347-48B8-4A71-ABBB-A17AE69BECF1}" srcOrd="1" destOrd="0" presId="urn:microsoft.com/office/officeart/2005/8/layout/lProcess2"/>
    <dgm:cxn modelId="{D6320D3E-4BDF-493C-8415-899271F0BF5B}" type="presOf" srcId="{E384FB57-7F0C-4260-9A34-4BC53B53B28B}" destId="{C945EA2A-2052-4971-BB2B-15696CCCB24A}" srcOrd="0" destOrd="0" presId="urn:microsoft.com/office/officeart/2005/8/layout/lProcess2"/>
    <dgm:cxn modelId="{F5366598-A84D-4033-8041-FF01EB81323D}" type="presOf" srcId="{F4D672AB-33EA-4FAA-A4E9-8F79695FBC39}" destId="{DBF25877-0B88-42F0-A587-98CD5D251DC0}" srcOrd="0" destOrd="0" presId="urn:microsoft.com/office/officeart/2005/8/layout/lProcess2"/>
    <dgm:cxn modelId="{AA5371CF-E811-4774-8F83-3AEBA92F1989}" type="presOf" srcId="{B1D111D1-EA80-4531-8058-8CCEB7944DF1}" destId="{B9FCF909-241C-4A6B-965C-448CF6C1DCE7}" srcOrd="0" destOrd="0" presId="urn:microsoft.com/office/officeart/2005/8/layout/lProcess2"/>
    <dgm:cxn modelId="{B3C775A3-0F77-4C56-BE98-EE72717208CB}" type="presOf" srcId="{D2DA1C95-65F3-4E11-9247-71513FA36F9A}" destId="{DE3AC70A-7094-4755-9AE3-2339EAEA0B85}" srcOrd="0" destOrd="0" presId="urn:microsoft.com/office/officeart/2005/8/layout/lProcess2"/>
    <dgm:cxn modelId="{437761ED-E3C2-4E4F-88FB-3F6B10B460C8}" srcId="{8BB51FC4-A2E8-48E5-9161-B7CBBBD67FAE}" destId="{B1D111D1-EA80-4531-8058-8CCEB7944DF1}" srcOrd="3" destOrd="0" parTransId="{B0B86E9F-4F60-4679-92F8-D4AA7B804FE1}" sibTransId="{74B9BF09-803B-471F-B10F-C7FD6D9E20B6}"/>
    <dgm:cxn modelId="{C272115D-B4E7-4751-AA07-5B5CC4BDAA19}" type="presOf" srcId="{2639CD88-0E23-4282-A003-47F429B245AB}" destId="{9018F793-DD54-4442-AFF5-BC3173B98C9D}" srcOrd="0" destOrd="0" presId="urn:microsoft.com/office/officeart/2005/8/layout/lProcess2"/>
    <dgm:cxn modelId="{B8EC2DF0-956A-4FA9-B397-CCBAE042860A}" type="presOf" srcId="{5C35A89A-795F-4189-B419-2878E832B003}" destId="{08684645-3F38-4FF6-A2F9-85F9A8EA151B}" srcOrd="0" destOrd="0" presId="urn:microsoft.com/office/officeart/2005/8/layout/lProcess2"/>
    <dgm:cxn modelId="{86D0AD86-1C58-4893-8872-DFD33CB4A00C}" srcId="{2639CD88-0E23-4282-A003-47F429B245AB}" destId="{F89DECBB-8378-432C-9CDC-072AFEA680AC}" srcOrd="0" destOrd="0" parTransId="{01195EA8-2ECE-4711-8E51-C15249464AEB}" sibTransId="{43BB8DC0-C962-4802-964F-16A31A86CAAD}"/>
    <dgm:cxn modelId="{E7E1A6E1-BD47-4D5A-BF07-C911B8B48FBA}" srcId="{F89DECBB-8378-432C-9CDC-072AFEA680AC}" destId="{D2DA1C95-65F3-4E11-9247-71513FA36F9A}" srcOrd="2" destOrd="0" parTransId="{0027CF2E-BA3C-442D-A308-88588A9EFC50}" sibTransId="{4C9AC606-11FB-4CC9-8090-E22BBE60956C}"/>
    <dgm:cxn modelId="{43A9DEB9-0880-415E-9D99-7D1ED7D1D80B}" type="presOf" srcId="{F89DECBB-8378-432C-9CDC-072AFEA680AC}" destId="{11652E0F-5984-4BE5-A133-35F9CC054DB2}" srcOrd="0" destOrd="0" presId="urn:microsoft.com/office/officeart/2005/8/layout/lProcess2"/>
    <dgm:cxn modelId="{AEACE6E9-FA1F-42D4-AC2B-A37E757E311B}" type="presOf" srcId="{8BB51FC4-A2E8-48E5-9161-B7CBBBD67FAE}" destId="{3E1250E3-4FC9-4A68-8512-9EA16735B247}" srcOrd="0" destOrd="0" presId="urn:microsoft.com/office/officeart/2005/8/layout/lProcess2"/>
    <dgm:cxn modelId="{185EE737-B0BF-4ACC-8087-0C5D5C394EA2}" type="presParOf" srcId="{9018F793-DD54-4442-AFF5-BC3173B98C9D}" destId="{E937B918-2000-4DC1-B0E2-9C69693E7A2B}" srcOrd="0" destOrd="0" presId="urn:microsoft.com/office/officeart/2005/8/layout/lProcess2"/>
    <dgm:cxn modelId="{11456239-284E-4FE1-9E6B-0F087B5EB694}" type="presParOf" srcId="{E937B918-2000-4DC1-B0E2-9C69693E7A2B}" destId="{11652E0F-5984-4BE5-A133-35F9CC054DB2}" srcOrd="0" destOrd="0" presId="urn:microsoft.com/office/officeart/2005/8/layout/lProcess2"/>
    <dgm:cxn modelId="{C8330B02-848E-4B11-8FDB-6B7289E846BA}" type="presParOf" srcId="{E937B918-2000-4DC1-B0E2-9C69693E7A2B}" destId="{C6391612-0D75-40CA-B57A-A02240E34984}" srcOrd="1" destOrd="0" presId="urn:microsoft.com/office/officeart/2005/8/layout/lProcess2"/>
    <dgm:cxn modelId="{A4F7EA02-EC04-4BA6-B25A-62E8D579200F}" type="presParOf" srcId="{E937B918-2000-4DC1-B0E2-9C69693E7A2B}" destId="{9DCE5849-2144-464A-BB63-547EFB2CB783}" srcOrd="2" destOrd="0" presId="urn:microsoft.com/office/officeart/2005/8/layout/lProcess2"/>
    <dgm:cxn modelId="{24B97D44-C8E6-405D-8A70-A3249160C2FD}" type="presParOf" srcId="{9DCE5849-2144-464A-BB63-547EFB2CB783}" destId="{48542DD8-90C5-4077-A75A-7A36711977F7}" srcOrd="0" destOrd="0" presId="urn:microsoft.com/office/officeart/2005/8/layout/lProcess2"/>
    <dgm:cxn modelId="{E2C30A91-623F-42A9-8B4E-31E3157712E9}" type="presParOf" srcId="{48542DD8-90C5-4077-A75A-7A36711977F7}" destId="{CB94032E-2F4E-49B5-A8B6-DA53E96D7EC9}" srcOrd="0" destOrd="0" presId="urn:microsoft.com/office/officeart/2005/8/layout/lProcess2"/>
    <dgm:cxn modelId="{3F16DC02-DEF1-4991-836C-882D7CC155A5}" type="presParOf" srcId="{48542DD8-90C5-4077-A75A-7A36711977F7}" destId="{CB2D8F1E-9D4F-4DA9-A2D7-27C674F133E4}" srcOrd="1" destOrd="0" presId="urn:microsoft.com/office/officeart/2005/8/layout/lProcess2"/>
    <dgm:cxn modelId="{DC55BCE2-122C-4A4D-9CD2-754C39D0BE3A}" type="presParOf" srcId="{48542DD8-90C5-4077-A75A-7A36711977F7}" destId="{2A5E1C28-3879-4C3B-AAFF-0E08471704A4}" srcOrd="2" destOrd="0" presId="urn:microsoft.com/office/officeart/2005/8/layout/lProcess2"/>
    <dgm:cxn modelId="{32D08D3A-0504-4509-AF90-7C0CED147F8A}" type="presParOf" srcId="{48542DD8-90C5-4077-A75A-7A36711977F7}" destId="{820AD5E3-2753-46CD-AC33-B0B219639D2C}" srcOrd="3" destOrd="0" presId="urn:microsoft.com/office/officeart/2005/8/layout/lProcess2"/>
    <dgm:cxn modelId="{D46E95B0-1BB7-47C5-A9C3-A7E9372F993C}" type="presParOf" srcId="{48542DD8-90C5-4077-A75A-7A36711977F7}" destId="{DE3AC70A-7094-4755-9AE3-2339EAEA0B85}" srcOrd="4" destOrd="0" presId="urn:microsoft.com/office/officeart/2005/8/layout/lProcess2"/>
    <dgm:cxn modelId="{CA1F9BE7-ADA4-40A2-AA82-A775076B1EE6}" type="presParOf" srcId="{9018F793-DD54-4442-AFF5-BC3173B98C9D}" destId="{69847125-941A-40CE-8F4A-FFAE51E4FD6F}" srcOrd="1" destOrd="0" presId="urn:microsoft.com/office/officeart/2005/8/layout/lProcess2"/>
    <dgm:cxn modelId="{A8FD9127-18DD-462A-80BA-912468B47AAC}" type="presParOf" srcId="{9018F793-DD54-4442-AFF5-BC3173B98C9D}" destId="{EA6AC527-8B73-499C-8959-0157B25D977B}" srcOrd="2" destOrd="0" presId="urn:microsoft.com/office/officeart/2005/8/layout/lProcess2"/>
    <dgm:cxn modelId="{02461D1C-190E-4681-9899-ABC73F633AD2}" type="presParOf" srcId="{EA6AC527-8B73-499C-8959-0157B25D977B}" destId="{3E1250E3-4FC9-4A68-8512-9EA16735B247}" srcOrd="0" destOrd="0" presId="urn:microsoft.com/office/officeart/2005/8/layout/lProcess2"/>
    <dgm:cxn modelId="{AEC9851A-4DE6-4D2D-A7CB-450B5FE5F900}" type="presParOf" srcId="{EA6AC527-8B73-499C-8959-0157B25D977B}" destId="{7B621347-48B8-4A71-ABBB-A17AE69BECF1}" srcOrd="1" destOrd="0" presId="urn:microsoft.com/office/officeart/2005/8/layout/lProcess2"/>
    <dgm:cxn modelId="{346DA2FD-2839-403A-9A6A-3D3F236BD908}" type="presParOf" srcId="{EA6AC527-8B73-499C-8959-0157B25D977B}" destId="{15B5109C-2688-4210-B768-6E5CA9AB863B}" srcOrd="2" destOrd="0" presId="urn:microsoft.com/office/officeart/2005/8/layout/lProcess2"/>
    <dgm:cxn modelId="{A8B5220D-E038-4FD3-A17C-60DD96340FDC}" type="presParOf" srcId="{15B5109C-2688-4210-B768-6E5CA9AB863B}" destId="{FF743C57-EA68-4A7F-B369-240AF2B8C69E}" srcOrd="0" destOrd="0" presId="urn:microsoft.com/office/officeart/2005/8/layout/lProcess2"/>
    <dgm:cxn modelId="{FAB1E5AE-B829-4801-A625-F0EC5D5A3D62}" type="presParOf" srcId="{FF743C57-EA68-4A7F-B369-240AF2B8C69E}" destId="{C945EA2A-2052-4971-BB2B-15696CCCB24A}" srcOrd="0" destOrd="0" presId="urn:microsoft.com/office/officeart/2005/8/layout/lProcess2"/>
    <dgm:cxn modelId="{5D2EC1BB-8180-4D99-9245-8BC664DE2A98}" type="presParOf" srcId="{FF743C57-EA68-4A7F-B369-240AF2B8C69E}" destId="{AEFD10C0-F668-4A80-84FC-97A44C9046F5}" srcOrd="1" destOrd="0" presId="urn:microsoft.com/office/officeart/2005/8/layout/lProcess2"/>
    <dgm:cxn modelId="{01E7E7A0-1B47-4733-B832-E9A5F9C364AF}" type="presParOf" srcId="{FF743C57-EA68-4A7F-B369-240AF2B8C69E}" destId="{DBF25877-0B88-42F0-A587-98CD5D251DC0}" srcOrd="2" destOrd="0" presId="urn:microsoft.com/office/officeart/2005/8/layout/lProcess2"/>
    <dgm:cxn modelId="{7516AA9C-816A-40A1-A95C-A33C4F215149}" type="presParOf" srcId="{FF743C57-EA68-4A7F-B369-240AF2B8C69E}" destId="{B39E0D8F-858F-49D9-8AF8-29BE2B04ECAB}" srcOrd="3" destOrd="0" presId="urn:microsoft.com/office/officeart/2005/8/layout/lProcess2"/>
    <dgm:cxn modelId="{D00609B8-0E00-41D6-8C5B-BE757AAECACC}" type="presParOf" srcId="{FF743C57-EA68-4A7F-B369-240AF2B8C69E}" destId="{08684645-3F38-4FF6-A2F9-85F9A8EA151B}" srcOrd="4" destOrd="0" presId="urn:microsoft.com/office/officeart/2005/8/layout/lProcess2"/>
    <dgm:cxn modelId="{99DEA8B0-764F-406F-83D7-7AB0B4B488A9}" type="presParOf" srcId="{FF743C57-EA68-4A7F-B369-240AF2B8C69E}" destId="{DD86E25B-BF88-4980-88AE-34EA8033A08F}" srcOrd="5" destOrd="0" presId="urn:microsoft.com/office/officeart/2005/8/layout/lProcess2"/>
    <dgm:cxn modelId="{DBF4B310-329E-48B2-A49F-B261D4B30822}" type="presParOf" srcId="{FF743C57-EA68-4A7F-B369-240AF2B8C69E}" destId="{B9FCF909-241C-4A6B-965C-448CF6C1DCE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3C5568-534C-46DE-97C6-C3244DCD67EE}"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1662AD86-1DBC-4888-9AAE-B03AF4B4E2C8}">
      <dgm:prSet phldrT="[Text]" custT="1"/>
      <dgm:spPr/>
      <dgm:t>
        <a:bodyPr/>
        <a:lstStyle/>
        <a:p>
          <a:r>
            <a:rPr lang="en-US" sz="4800" dirty="0" smtClean="0">
              <a:latin typeface="Franklin Gothic Medium Cond" panose="020B0606030402020204" pitchFamily="34" charset="0"/>
            </a:rPr>
            <a:t>PTA (7)</a:t>
          </a:r>
          <a:endParaRPr lang="en-US" sz="4800" dirty="0">
            <a:latin typeface="Franklin Gothic Medium Cond" panose="020B0606030402020204" pitchFamily="34" charset="0"/>
          </a:endParaRPr>
        </a:p>
      </dgm:t>
    </dgm:pt>
    <dgm:pt modelId="{A442535F-ADEF-46A7-8681-C8ED25B7E9AD}" type="parTrans" cxnId="{823E6559-6D19-454B-94B9-F6FD93383DD1}">
      <dgm:prSet/>
      <dgm:spPr/>
      <dgm:t>
        <a:bodyPr/>
        <a:lstStyle/>
        <a:p>
          <a:endParaRPr lang="en-US" sz="3200"/>
        </a:p>
      </dgm:t>
    </dgm:pt>
    <dgm:pt modelId="{2EFD4A89-36E2-42A6-9EF9-3D87294E1DC9}" type="sibTrans" cxnId="{823E6559-6D19-454B-94B9-F6FD93383DD1}">
      <dgm:prSet custT="1"/>
      <dgm:spPr/>
      <dgm:t>
        <a:bodyPr/>
        <a:lstStyle/>
        <a:p>
          <a:endParaRPr lang="en-US" sz="4400"/>
        </a:p>
      </dgm:t>
    </dgm:pt>
    <dgm:pt modelId="{E5FD7610-8E0A-4048-945C-AC935ED36DFB}">
      <dgm:prSet phldrT="[Text]" custT="1"/>
      <dgm:spPr/>
      <dgm:t>
        <a:bodyPr/>
        <a:lstStyle/>
        <a:p>
          <a:r>
            <a:rPr lang="en-US" sz="4800" dirty="0" smtClean="0">
              <a:latin typeface="Franklin Gothic Medium Cond" panose="020B0606030402020204" pitchFamily="34" charset="0"/>
            </a:rPr>
            <a:t>Common Market/Custom Union </a:t>
          </a:r>
          <a:r>
            <a:rPr lang="en-US" sz="3600" dirty="0" smtClean="0">
              <a:latin typeface="Franklin Gothic Medium Cond" panose="020B0606030402020204" pitchFamily="34" charset="0"/>
            </a:rPr>
            <a:t>(MERCOSUR)</a:t>
          </a:r>
          <a:endParaRPr lang="en-US" sz="4800" dirty="0">
            <a:latin typeface="Franklin Gothic Medium Cond" panose="020B0606030402020204" pitchFamily="34" charset="0"/>
          </a:endParaRPr>
        </a:p>
      </dgm:t>
    </dgm:pt>
    <dgm:pt modelId="{749CC3D8-D5E8-4392-8512-FCAE21E40182}" type="parTrans" cxnId="{0EA0AA2B-B160-4F36-B10F-0CE99D107128}">
      <dgm:prSet/>
      <dgm:spPr/>
      <dgm:t>
        <a:bodyPr/>
        <a:lstStyle/>
        <a:p>
          <a:endParaRPr lang="en-US" sz="3200"/>
        </a:p>
      </dgm:t>
    </dgm:pt>
    <dgm:pt modelId="{C161415E-E31B-4D43-9EC6-00B860A8CDE4}" type="sibTrans" cxnId="{0EA0AA2B-B160-4F36-B10F-0CE99D107128}">
      <dgm:prSet custT="1"/>
      <dgm:spPr/>
      <dgm:t>
        <a:bodyPr/>
        <a:lstStyle/>
        <a:p>
          <a:endParaRPr lang="en-US" sz="4400"/>
        </a:p>
      </dgm:t>
    </dgm:pt>
    <dgm:pt modelId="{67E5AB66-7ACE-44D2-B39C-78978FA07123}">
      <dgm:prSet phldrT="[Text]" custT="1"/>
      <dgm:spPr/>
      <dgm:t>
        <a:bodyPr/>
        <a:lstStyle/>
        <a:p>
          <a:r>
            <a:rPr lang="en-US" sz="4800" dirty="0" smtClean="0">
              <a:latin typeface="Franklin Gothic Medium Cond" panose="020B0606030402020204" pitchFamily="34" charset="0"/>
            </a:rPr>
            <a:t>FTA, CECA, CEPA (11)</a:t>
          </a:r>
          <a:endParaRPr lang="en-US" sz="4800" dirty="0">
            <a:latin typeface="Franklin Gothic Medium Cond" panose="020B0606030402020204" pitchFamily="34" charset="0"/>
          </a:endParaRPr>
        </a:p>
      </dgm:t>
    </dgm:pt>
    <dgm:pt modelId="{EB56ACF5-A923-4493-A5F0-2FDD69E279AC}" type="parTrans" cxnId="{9F6B6D0A-1E22-4356-B9D7-A8974E2A95A9}">
      <dgm:prSet/>
      <dgm:spPr/>
      <dgm:t>
        <a:bodyPr/>
        <a:lstStyle/>
        <a:p>
          <a:endParaRPr lang="en-US" sz="3200"/>
        </a:p>
      </dgm:t>
    </dgm:pt>
    <dgm:pt modelId="{552DC35D-A1C6-48F3-BD53-550C1C388279}" type="sibTrans" cxnId="{9F6B6D0A-1E22-4356-B9D7-A8974E2A95A9}">
      <dgm:prSet custT="1"/>
      <dgm:spPr/>
      <dgm:t>
        <a:bodyPr/>
        <a:lstStyle/>
        <a:p>
          <a:endParaRPr lang="en-US" sz="4400"/>
        </a:p>
      </dgm:t>
    </dgm:pt>
    <dgm:pt modelId="{C3473A11-52C1-4CE8-B1B9-95B9BDE24FB5}">
      <dgm:prSet phldrT="[Text]" custT="1"/>
      <dgm:spPr/>
      <dgm:t>
        <a:bodyPr/>
        <a:lstStyle/>
        <a:p>
          <a:r>
            <a:rPr lang="en-US" sz="4800" dirty="0" smtClean="0">
              <a:latin typeface="Franklin Gothic Medium Cond" panose="020B0606030402020204" pitchFamily="34" charset="0"/>
            </a:rPr>
            <a:t>Multilateral / Regional TA</a:t>
          </a:r>
          <a:endParaRPr lang="en-US" sz="4800" dirty="0">
            <a:latin typeface="Franklin Gothic Medium Cond" panose="020B0606030402020204" pitchFamily="34" charset="0"/>
          </a:endParaRPr>
        </a:p>
      </dgm:t>
    </dgm:pt>
    <dgm:pt modelId="{FEE480A4-3B03-4F8F-9709-46C345E9AC12}" type="parTrans" cxnId="{4A5F281C-8376-4329-972B-4F59529CE99D}">
      <dgm:prSet/>
      <dgm:spPr/>
      <dgm:t>
        <a:bodyPr/>
        <a:lstStyle/>
        <a:p>
          <a:endParaRPr lang="en-US" sz="3200"/>
        </a:p>
      </dgm:t>
    </dgm:pt>
    <dgm:pt modelId="{085D8AD4-377C-4008-9386-34ABFD4DCEC6}" type="sibTrans" cxnId="{4A5F281C-8376-4329-972B-4F59529CE99D}">
      <dgm:prSet custT="1"/>
      <dgm:spPr/>
      <dgm:t>
        <a:bodyPr/>
        <a:lstStyle/>
        <a:p>
          <a:endParaRPr lang="en-US" sz="4400"/>
        </a:p>
      </dgm:t>
    </dgm:pt>
    <dgm:pt modelId="{1EA7D824-2ED5-4BA3-AF5C-A365E8540045}">
      <dgm:prSet phldrT="[Text]" custT="1"/>
      <dgm:spPr/>
      <dgm:t>
        <a:bodyPr/>
        <a:lstStyle/>
        <a:p>
          <a:r>
            <a:rPr lang="en-US" sz="4800" dirty="0" smtClean="0">
              <a:latin typeface="Franklin Gothic Medium Cond" panose="020B0606030402020204" pitchFamily="34" charset="0"/>
            </a:rPr>
            <a:t>Economic Union (EU)</a:t>
          </a:r>
          <a:endParaRPr lang="en-US" sz="4800" dirty="0">
            <a:latin typeface="Franklin Gothic Medium Cond" panose="020B0606030402020204" pitchFamily="34" charset="0"/>
          </a:endParaRPr>
        </a:p>
      </dgm:t>
    </dgm:pt>
    <dgm:pt modelId="{E506BAB2-696D-4122-AF84-FC6BE09D55D4}" type="parTrans" cxnId="{5F0288DA-0AAA-485C-8833-0C036B5A5A43}">
      <dgm:prSet/>
      <dgm:spPr/>
      <dgm:t>
        <a:bodyPr/>
        <a:lstStyle/>
        <a:p>
          <a:endParaRPr lang="en-US" sz="3200"/>
        </a:p>
      </dgm:t>
    </dgm:pt>
    <dgm:pt modelId="{BCABB099-47CE-4A49-A410-942F05C5BC90}" type="sibTrans" cxnId="{5F0288DA-0AAA-485C-8833-0C036B5A5A43}">
      <dgm:prSet/>
      <dgm:spPr/>
      <dgm:t>
        <a:bodyPr/>
        <a:lstStyle/>
        <a:p>
          <a:endParaRPr lang="en-US" sz="3200"/>
        </a:p>
      </dgm:t>
    </dgm:pt>
    <dgm:pt modelId="{577CC2B2-4FB8-4A39-9471-B5B2B11B8FDC}" type="pres">
      <dgm:prSet presAssocID="{E73C5568-534C-46DE-97C6-C3244DCD67EE}" presName="outerComposite" presStyleCnt="0">
        <dgm:presLayoutVars>
          <dgm:chMax val="5"/>
          <dgm:dir/>
          <dgm:resizeHandles val="exact"/>
        </dgm:presLayoutVars>
      </dgm:prSet>
      <dgm:spPr/>
      <dgm:t>
        <a:bodyPr/>
        <a:lstStyle/>
        <a:p>
          <a:endParaRPr lang="en-US"/>
        </a:p>
      </dgm:t>
    </dgm:pt>
    <dgm:pt modelId="{F3352635-129B-4978-A613-33CDAA1EC889}" type="pres">
      <dgm:prSet presAssocID="{E73C5568-534C-46DE-97C6-C3244DCD67EE}" presName="dummyMaxCanvas" presStyleCnt="0">
        <dgm:presLayoutVars/>
      </dgm:prSet>
      <dgm:spPr/>
      <dgm:t>
        <a:bodyPr/>
        <a:lstStyle/>
        <a:p>
          <a:endParaRPr lang="en-US"/>
        </a:p>
      </dgm:t>
    </dgm:pt>
    <dgm:pt modelId="{10A147AA-34E8-4722-8801-4A022BE6355A}" type="pres">
      <dgm:prSet presAssocID="{E73C5568-534C-46DE-97C6-C3244DCD67EE}" presName="FiveNodes_1" presStyleLbl="node1" presStyleIdx="0" presStyleCnt="5">
        <dgm:presLayoutVars>
          <dgm:bulletEnabled val="1"/>
        </dgm:presLayoutVars>
      </dgm:prSet>
      <dgm:spPr/>
      <dgm:t>
        <a:bodyPr/>
        <a:lstStyle/>
        <a:p>
          <a:endParaRPr lang="en-US"/>
        </a:p>
      </dgm:t>
    </dgm:pt>
    <dgm:pt modelId="{127B178B-62E4-4128-914A-225B9FB8B10A}" type="pres">
      <dgm:prSet presAssocID="{E73C5568-534C-46DE-97C6-C3244DCD67EE}" presName="FiveNodes_2" presStyleLbl="node1" presStyleIdx="1" presStyleCnt="5">
        <dgm:presLayoutVars>
          <dgm:bulletEnabled val="1"/>
        </dgm:presLayoutVars>
      </dgm:prSet>
      <dgm:spPr/>
      <dgm:t>
        <a:bodyPr/>
        <a:lstStyle/>
        <a:p>
          <a:endParaRPr lang="en-US"/>
        </a:p>
      </dgm:t>
    </dgm:pt>
    <dgm:pt modelId="{A42F258E-E892-4348-B753-FB9D3B8F367F}" type="pres">
      <dgm:prSet presAssocID="{E73C5568-534C-46DE-97C6-C3244DCD67EE}" presName="FiveNodes_3" presStyleLbl="node1" presStyleIdx="2" presStyleCnt="5">
        <dgm:presLayoutVars>
          <dgm:bulletEnabled val="1"/>
        </dgm:presLayoutVars>
      </dgm:prSet>
      <dgm:spPr/>
      <dgm:t>
        <a:bodyPr/>
        <a:lstStyle/>
        <a:p>
          <a:endParaRPr lang="en-US"/>
        </a:p>
      </dgm:t>
    </dgm:pt>
    <dgm:pt modelId="{B54B79F8-0394-4862-BB9D-FDBE52490305}" type="pres">
      <dgm:prSet presAssocID="{E73C5568-534C-46DE-97C6-C3244DCD67EE}" presName="FiveNodes_4" presStyleLbl="node1" presStyleIdx="3" presStyleCnt="5">
        <dgm:presLayoutVars>
          <dgm:bulletEnabled val="1"/>
        </dgm:presLayoutVars>
      </dgm:prSet>
      <dgm:spPr/>
      <dgm:t>
        <a:bodyPr/>
        <a:lstStyle/>
        <a:p>
          <a:endParaRPr lang="en-US"/>
        </a:p>
      </dgm:t>
    </dgm:pt>
    <dgm:pt modelId="{A228AE50-FDDC-4503-81A5-B7E4267A8330}" type="pres">
      <dgm:prSet presAssocID="{E73C5568-534C-46DE-97C6-C3244DCD67EE}" presName="FiveNodes_5" presStyleLbl="node1" presStyleIdx="4" presStyleCnt="5">
        <dgm:presLayoutVars>
          <dgm:bulletEnabled val="1"/>
        </dgm:presLayoutVars>
      </dgm:prSet>
      <dgm:spPr/>
      <dgm:t>
        <a:bodyPr/>
        <a:lstStyle/>
        <a:p>
          <a:endParaRPr lang="en-US"/>
        </a:p>
      </dgm:t>
    </dgm:pt>
    <dgm:pt modelId="{27EFF049-F449-4659-A1A6-384CDE7CE13F}" type="pres">
      <dgm:prSet presAssocID="{E73C5568-534C-46DE-97C6-C3244DCD67EE}" presName="FiveConn_1-2" presStyleLbl="fgAccFollowNode1" presStyleIdx="0" presStyleCnt="4">
        <dgm:presLayoutVars>
          <dgm:bulletEnabled val="1"/>
        </dgm:presLayoutVars>
      </dgm:prSet>
      <dgm:spPr/>
      <dgm:t>
        <a:bodyPr/>
        <a:lstStyle/>
        <a:p>
          <a:endParaRPr lang="en-US"/>
        </a:p>
      </dgm:t>
    </dgm:pt>
    <dgm:pt modelId="{CB2CAA69-C66E-45E0-AFEF-5EFE16717727}" type="pres">
      <dgm:prSet presAssocID="{E73C5568-534C-46DE-97C6-C3244DCD67EE}" presName="FiveConn_2-3" presStyleLbl="fgAccFollowNode1" presStyleIdx="1" presStyleCnt="4">
        <dgm:presLayoutVars>
          <dgm:bulletEnabled val="1"/>
        </dgm:presLayoutVars>
      </dgm:prSet>
      <dgm:spPr/>
      <dgm:t>
        <a:bodyPr/>
        <a:lstStyle/>
        <a:p>
          <a:endParaRPr lang="en-US"/>
        </a:p>
      </dgm:t>
    </dgm:pt>
    <dgm:pt modelId="{D1455497-30C5-4276-84D2-FE16CC2840D7}" type="pres">
      <dgm:prSet presAssocID="{E73C5568-534C-46DE-97C6-C3244DCD67EE}" presName="FiveConn_3-4" presStyleLbl="fgAccFollowNode1" presStyleIdx="2" presStyleCnt="4">
        <dgm:presLayoutVars>
          <dgm:bulletEnabled val="1"/>
        </dgm:presLayoutVars>
      </dgm:prSet>
      <dgm:spPr/>
      <dgm:t>
        <a:bodyPr/>
        <a:lstStyle/>
        <a:p>
          <a:endParaRPr lang="en-US"/>
        </a:p>
      </dgm:t>
    </dgm:pt>
    <dgm:pt modelId="{1227CC39-1110-4429-9BD0-DD8F65314DFE}" type="pres">
      <dgm:prSet presAssocID="{E73C5568-534C-46DE-97C6-C3244DCD67EE}" presName="FiveConn_4-5" presStyleLbl="fgAccFollowNode1" presStyleIdx="3" presStyleCnt="4">
        <dgm:presLayoutVars>
          <dgm:bulletEnabled val="1"/>
        </dgm:presLayoutVars>
      </dgm:prSet>
      <dgm:spPr/>
      <dgm:t>
        <a:bodyPr/>
        <a:lstStyle/>
        <a:p>
          <a:endParaRPr lang="en-US"/>
        </a:p>
      </dgm:t>
    </dgm:pt>
    <dgm:pt modelId="{C7BAFAB0-21E7-4B3D-8DF8-36106C3CEBF4}" type="pres">
      <dgm:prSet presAssocID="{E73C5568-534C-46DE-97C6-C3244DCD67EE}" presName="FiveNodes_1_text" presStyleLbl="node1" presStyleIdx="4" presStyleCnt="5">
        <dgm:presLayoutVars>
          <dgm:bulletEnabled val="1"/>
        </dgm:presLayoutVars>
      </dgm:prSet>
      <dgm:spPr/>
      <dgm:t>
        <a:bodyPr/>
        <a:lstStyle/>
        <a:p>
          <a:endParaRPr lang="en-US"/>
        </a:p>
      </dgm:t>
    </dgm:pt>
    <dgm:pt modelId="{EF1B4533-002B-45E4-AA6D-7509C06F5701}" type="pres">
      <dgm:prSet presAssocID="{E73C5568-534C-46DE-97C6-C3244DCD67EE}" presName="FiveNodes_2_text" presStyleLbl="node1" presStyleIdx="4" presStyleCnt="5">
        <dgm:presLayoutVars>
          <dgm:bulletEnabled val="1"/>
        </dgm:presLayoutVars>
      </dgm:prSet>
      <dgm:spPr/>
      <dgm:t>
        <a:bodyPr/>
        <a:lstStyle/>
        <a:p>
          <a:endParaRPr lang="en-US"/>
        </a:p>
      </dgm:t>
    </dgm:pt>
    <dgm:pt modelId="{49505EF2-685C-4235-9B70-D7FD6B4F1FF0}" type="pres">
      <dgm:prSet presAssocID="{E73C5568-534C-46DE-97C6-C3244DCD67EE}" presName="FiveNodes_3_text" presStyleLbl="node1" presStyleIdx="4" presStyleCnt="5">
        <dgm:presLayoutVars>
          <dgm:bulletEnabled val="1"/>
        </dgm:presLayoutVars>
      </dgm:prSet>
      <dgm:spPr/>
      <dgm:t>
        <a:bodyPr/>
        <a:lstStyle/>
        <a:p>
          <a:endParaRPr lang="en-US"/>
        </a:p>
      </dgm:t>
    </dgm:pt>
    <dgm:pt modelId="{F77C7A62-F70C-4D24-8678-A4BBC5D4B648}" type="pres">
      <dgm:prSet presAssocID="{E73C5568-534C-46DE-97C6-C3244DCD67EE}" presName="FiveNodes_4_text" presStyleLbl="node1" presStyleIdx="4" presStyleCnt="5">
        <dgm:presLayoutVars>
          <dgm:bulletEnabled val="1"/>
        </dgm:presLayoutVars>
      </dgm:prSet>
      <dgm:spPr/>
      <dgm:t>
        <a:bodyPr/>
        <a:lstStyle/>
        <a:p>
          <a:endParaRPr lang="en-US"/>
        </a:p>
      </dgm:t>
    </dgm:pt>
    <dgm:pt modelId="{943C3F8F-725A-45CD-A048-374DDFB8BFE1}" type="pres">
      <dgm:prSet presAssocID="{E73C5568-534C-46DE-97C6-C3244DCD67EE}" presName="FiveNodes_5_text" presStyleLbl="node1" presStyleIdx="4" presStyleCnt="5">
        <dgm:presLayoutVars>
          <dgm:bulletEnabled val="1"/>
        </dgm:presLayoutVars>
      </dgm:prSet>
      <dgm:spPr/>
      <dgm:t>
        <a:bodyPr/>
        <a:lstStyle/>
        <a:p>
          <a:endParaRPr lang="en-US"/>
        </a:p>
      </dgm:t>
    </dgm:pt>
  </dgm:ptLst>
  <dgm:cxnLst>
    <dgm:cxn modelId="{FFED0EB6-9583-498A-A526-3DA926E549BA}" type="presOf" srcId="{1EA7D824-2ED5-4BA3-AF5C-A365E8540045}" destId="{A228AE50-FDDC-4503-81A5-B7E4267A8330}" srcOrd="0" destOrd="0" presId="urn:microsoft.com/office/officeart/2005/8/layout/vProcess5"/>
    <dgm:cxn modelId="{BA958128-2921-499D-9875-A01C98B03083}" type="presOf" srcId="{552DC35D-A1C6-48F3-BD53-550C1C388279}" destId="{CB2CAA69-C66E-45E0-AFEF-5EFE16717727}" srcOrd="0" destOrd="0" presId="urn:microsoft.com/office/officeart/2005/8/layout/vProcess5"/>
    <dgm:cxn modelId="{2C819C9E-3554-4ED4-AB16-843646C74C5D}" type="presOf" srcId="{C3473A11-52C1-4CE8-B1B9-95B9BDE24FB5}" destId="{A42F258E-E892-4348-B753-FB9D3B8F367F}" srcOrd="0" destOrd="0" presId="urn:microsoft.com/office/officeart/2005/8/layout/vProcess5"/>
    <dgm:cxn modelId="{A086BB60-ADCF-4E59-B9CE-AA45093284A7}" type="presOf" srcId="{C161415E-E31B-4D43-9EC6-00B860A8CDE4}" destId="{1227CC39-1110-4429-9BD0-DD8F65314DFE}" srcOrd="0" destOrd="0" presId="urn:microsoft.com/office/officeart/2005/8/layout/vProcess5"/>
    <dgm:cxn modelId="{6C5580BC-F0AF-41F4-A896-D326CEE0024B}" type="presOf" srcId="{1662AD86-1DBC-4888-9AAE-B03AF4B4E2C8}" destId="{10A147AA-34E8-4722-8801-4A022BE6355A}" srcOrd="0" destOrd="0" presId="urn:microsoft.com/office/officeart/2005/8/layout/vProcess5"/>
    <dgm:cxn modelId="{5F0288DA-0AAA-485C-8833-0C036B5A5A43}" srcId="{E73C5568-534C-46DE-97C6-C3244DCD67EE}" destId="{1EA7D824-2ED5-4BA3-AF5C-A365E8540045}" srcOrd="4" destOrd="0" parTransId="{E506BAB2-696D-4122-AF84-FC6BE09D55D4}" sibTransId="{BCABB099-47CE-4A49-A410-942F05C5BC90}"/>
    <dgm:cxn modelId="{48FC1F75-429E-43FD-AE28-54164E7A989B}" type="presOf" srcId="{E5FD7610-8E0A-4048-945C-AC935ED36DFB}" destId="{B54B79F8-0394-4862-BB9D-FDBE52490305}" srcOrd="0" destOrd="0" presId="urn:microsoft.com/office/officeart/2005/8/layout/vProcess5"/>
    <dgm:cxn modelId="{13D32933-7A14-4262-B5CF-EE0800991E06}" type="presOf" srcId="{E73C5568-534C-46DE-97C6-C3244DCD67EE}" destId="{577CC2B2-4FB8-4A39-9471-B5B2B11B8FDC}" srcOrd="0" destOrd="0" presId="urn:microsoft.com/office/officeart/2005/8/layout/vProcess5"/>
    <dgm:cxn modelId="{0EA0AA2B-B160-4F36-B10F-0CE99D107128}" srcId="{E73C5568-534C-46DE-97C6-C3244DCD67EE}" destId="{E5FD7610-8E0A-4048-945C-AC935ED36DFB}" srcOrd="3" destOrd="0" parTransId="{749CC3D8-D5E8-4392-8512-FCAE21E40182}" sibTransId="{C161415E-E31B-4D43-9EC6-00B860A8CDE4}"/>
    <dgm:cxn modelId="{1B540C5F-644B-4889-B0C5-E3C7C1B61D2C}" type="presOf" srcId="{1EA7D824-2ED5-4BA3-AF5C-A365E8540045}" destId="{943C3F8F-725A-45CD-A048-374DDFB8BFE1}" srcOrd="1" destOrd="0" presId="urn:microsoft.com/office/officeart/2005/8/layout/vProcess5"/>
    <dgm:cxn modelId="{CFB6FA48-44D8-4165-B9B8-296C53315758}" type="presOf" srcId="{C3473A11-52C1-4CE8-B1B9-95B9BDE24FB5}" destId="{49505EF2-685C-4235-9B70-D7FD6B4F1FF0}" srcOrd="1" destOrd="0" presId="urn:microsoft.com/office/officeart/2005/8/layout/vProcess5"/>
    <dgm:cxn modelId="{9F6B6D0A-1E22-4356-B9D7-A8974E2A95A9}" srcId="{E73C5568-534C-46DE-97C6-C3244DCD67EE}" destId="{67E5AB66-7ACE-44D2-B39C-78978FA07123}" srcOrd="1" destOrd="0" parTransId="{EB56ACF5-A923-4493-A5F0-2FDD69E279AC}" sibTransId="{552DC35D-A1C6-48F3-BD53-550C1C388279}"/>
    <dgm:cxn modelId="{03FA2CD4-3982-4482-8BF7-2DA4443BC8DC}" type="presOf" srcId="{1662AD86-1DBC-4888-9AAE-B03AF4B4E2C8}" destId="{C7BAFAB0-21E7-4B3D-8DF8-36106C3CEBF4}" srcOrd="1" destOrd="0" presId="urn:microsoft.com/office/officeart/2005/8/layout/vProcess5"/>
    <dgm:cxn modelId="{9E79531E-079B-412B-9D2D-F3576BB18BF4}" type="presOf" srcId="{E5FD7610-8E0A-4048-945C-AC935ED36DFB}" destId="{F77C7A62-F70C-4D24-8678-A4BBC5D4B648}" srcOrd="1" destOrd="0" presId="urn:microsoft.com/office/officeart/2005/8/layout/vProcess5"/>
    <dgm:cxn modelId="{5C300AA5-BABE-4339-A379-84050C46A263}" type="presOf" srcId="{2EFD4A89-36E2-42A6-9EF9-3D87294E1DC9}" destId="{27EFF049-F449-4659-A1A6-384CDE7CE13F}" srcOrd="0" destOrd="0" presId="urn:microsoft.com/office/officeart/2005/8/layout/vProcess5"/>
    <dgm:cxn modelId="{4A5F281C-8376-4329-972B-4F59529CE99D}" srcId="{E73C5568-534C-46DE-97C6-C3244DCD67EE}" destId="{C3473A11-52C1-4CE8-B1B9-95B9BDE24FB5}" srcOrd="2" destOrd="0" parTransId="{FEE480A4-3B03-4F8F-9709-46C345E9AC12}" sibTransId="{085D8AD4-377C-4008-9386-34ABFD4DCEC6}"/>
    <dgm:cxn modelId="{368168A1-1569-4AB1-BB6C-30DDAD3DE8D6}" type="presOf" srcId="{085D8AD4-377C-4008-9386-34ABFD4DCEC6}" destId="{D1455497-30C5-4276-84D2-FE16CC2840D7}" srcOrd="0" destOrd="0" presId="urn:microsoft.com/office/officeart/2005/8/layout/vProcess5"/>
    <dgm:cxn modelId="{9A97A0D5-E884-4E47-9350-4855AD8F81A6}" type="presOf" srcId="{67E5AB66-7ACE-44D2-B39C-78978FA07123}" destId="{EF1B4533-002B-45E4-AA6D-7509C06F5701}" srcOrd="1" destOrd="0" presId="urn:microsoft.com/office/officeart/2005/8/layout/vProcess5"/>
    <dgm:cxn modelId="{CD7C4E5D-B99D-4134-9817-FB5DAE9596D1}" type="presOf" srcId="{67E5AB66-7ACE-44D2-B39C-78978FA07123}" destId="{127B178B-62E4-4128-914A-225B9FB8B10A}" srcOrd="0" destOrd="0" presId="urn:microsoft.com/office/officeart/2005/8/layout/vProcess5"/>
    <dgm:cxn modelId="{823E6559-6D19-454B-94B9-F6FD93383DD1}" srcId="{E73C5568-534C-46DE-97C6-C3244DCD67EE}" destId="{1662AD86-1DBC-4888-9AAE-B03AF4B4E2C8}" srcOrd="0" destOrd="0" parTransId="{A442535F-ADEF-46A7-8681-C8ED25B7E9AD}" sibTransId="{2EFD4A89-36E2-42A6-9EF9-3D87294E1DC9}"/>
    <dgm:cxn modelId="{9F9957A5-FBD0-4F4F-BDEC-4C97832AAD31}" type="presParOf" srcId="{577CC2B2-4FB8-4A39-9471-B5B2B11B8FDC}" destId="{F3352635-129B-4978-A613-33CDAA1EC889}" srcOrd="0" destOrd="0" presId="urn:microsoft.com/office/officeart/2005/8/layout/vProcess5"/>
    <dgm:cxn modelId="{93321144-9AF3-401C-9796-C0A6855EA171}" type="presParOf" srcId="{577CC2B2-4FB8-4A39-9471-B5B2B11B8FDC}" destId="{10A147AA-34E8-4722-8801-4A022BE6355A}" srcOrd="1" destOrd="0" presId="urn:microsoft.com/office/officeart/2005/8/layout/vProcess5"/>
    <dgm:cxn modelId="{86622402-1CB0-44D5-B653-C937124DAB35}" type="presParOf" srcId="{577CC2B2-4FB8-4A39-9471-B5B2B11B8FDC}" destId="{127B178B-62E4-4128-914A-225B9FB8B10A}" srcOrd="2" destOrd="0" presId="urn:microsoft.com/office/officeart/2005/8/layout/vProcess5"/>
    <dgm:cxn modelId="{DC599D81-2161-4AD4-9797-BD982A50C4C1}" type="presParOf" srcId="{577CC2B2-4FB8-4A39-9471-B5B2B11B8FDC}" destId="{A42F258E-E892-4348-B753-FB9D3B8F367F}" srcOrd="3" destOrd="0" presId="urn:microsoft.com/office/officeart/2005/8/layout/vProcess5"/>
    <dgm:cxn modelId="{D2FE55DE-60B0-45B6-BF0D-4AC48F438043}" type="presParOf" srcId="{577CC2B2-4FB8-4A39-9471-B5B2B11B8FDC}" destId="{B54B79F8-0394-4862-BB9D-FDBE52490305}" srcOrd="4" destOrd="0" presId="urn:microsoft.com/office/officeart/2005/8/layout/vProcess5"/>
    <dgm:cxn modelId="{B1230C6E-ED93-47D9-81E3-DD8CA089FC6F}" type="presParOf" srcId="{577CC2B2-4FB8-4A39-9471-B5B2B11B8FDC}" destId="{A228AE50-FDDC-4503-81A5-B7E4267A8330}" srcOrd="5" destOrd="0" presId="urn:microsoft.com/office/officeart/2005/8/layout/vProcess5"/>
    <dgm:cxn modelId="{4B9F8468-168E-43DC-8CF5-2AEC73D8D4AB}" type="presParOf" srcId="{577CC2B2-4FB8-4A39-9471-B5B2B11B8FDC}" destId="{27EFF049-F449-4659-A1A6-384CDE7CE13F}" srcOrd="6" destOrd="0" presId="urn:microsoft.com/office/officeart/2005/8/layout/vProcess5"/>
    <dgm:cxn modelId="{180588D1-0A6C-4D76-9303-F750C6330B4D}" type="presParOf" srcId="{577CC2B2-4FB8-4A39-9471-B5B2B11B8FDC}" destId="{CB2CAA69-C66E-45E0-AFEF-5EFE16717727}" srcOrd="7" destOrd="0" presId="urn:microsoft.com/office/officeart/2005/8/layout/vProcess5"/>
    <dgm:cxn modelId="{9AB40AE5-81D9-47E3-9E1B-E652D91B125A}" type="presParOf" srcId="{577CC2B2-4FB8-4A39-9471-B5B2B11B8FDC}" destId="{D1455497-30C5-4276-84D2-FE16CC2840D7}" srcOrd="8" destOrd="0" presId="urn:microsoft.com/office/officeart/2005/8/layout/vProcess5"/>
    <dgm:cxn modelId="{16E32975-CB4B-47CC-A0B1-73BAA32B232F}" type="presParOf" srcId="{577CC2B2-4FB8-4A39-9471-B5B2B11B8FDC}" destId="{1227CC39-1110-4429-9BD0-DD8F65314DFE}" srcOrd="9" destOrd="0" presId="urn:microsoft.com/office/officeart/2005/8/layout/vProcess5"/>
    <dgm:cxn modelId="{3C4F3496-73D2-471F-BED0-8E584A223AA8}" type="presParOf" srcId="{577CC2B2-4FB8-4A39-9471-B5B2B11B8FDC}" destId="{C7BAFAB0-21E7-4B3D-8DF8-36106C3CEBF4}" srcOrd="10" destOrd="0" presId="urn:microsoft.com/office/officeart/2005/8/layout/vProcess5"/>
    <dgm:cxn modelId="{E5A8B447-9D13-41FB-BF17-0E10CED69836}" type="presParOf" srcId="{577CC2B2-4FB8-4A39-9471-B5B2B11B8FDC}" destId="{EF1B4533-002B-45E4-AA6D-7509C06F5701}" srcOrd="11" destOrd="0" presId="urn:microsoft.com/office/officeart/2005/8/layout/vProcess5"/>
    <dgm:cxn modelId="{3DEC2723-6706-4986-BB11-69AAD1FF897E}" type="presParOf" srcId="{577CC2B2-4FB8-4A39-9471-B5B2B11B8FDC}" destId="{49505EF2-685C-4235-9B70-D7FD6B4F1FF0}" srcOrd="12" destOrd="0" presId="urn:microsoft.com/office/officeart/2005/8/layout/vProcess5"/>
    <dgm:cxn modelId="{558E7322-E9C2-4195-8A97-BF2D709201B7}" type="presParOf" srcId="{577CC2B2-4FB8-4A39-9471-B5B2B11B8FDC}" destId="{F77C7A62-F70C-4D24-8678-A4BBC5D4B648}" srcOrd="13" destOrd="0" presId="urn:microsoft.com/office/officeart/2005/8/layout/vProcess5"/>
    <dgm:cxn modelId="{564853BC-BCDE-44E2-8057-674F1BDBDD49}" type="presParOf" srcId="{577CC2B2-4FB8-4A39-9471-B5B2B11B8FDC}" destId="{943C3F8F-725A-45CD-A048-374DDFB8BFE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pt>
  </dgm:ptLst>
  <dgm:cxnLst>
    <dgm:cxn modelId="{AD27057D-5207-4ABD-8C4C-06D1D26C39AE}" srcId="{1812B959-F057-49EB-AA06-63C9B99377F1}" destId="{386AFD77-C592-41B9-BD3D-00BB006C9E57}" srcOrd="1" destOrd="0" parTransId="{489C58E5-1661-4380-B0AA-A79FA82A8F26}" sibTransId="{72673CEC-379F-497A-AECA-29F0BDB314E9}"/>
    <dgm:cxn modelId="{278967C5-EADD-4D61-B834-E10F4FB95444}" srcId="{1812B959-F057-49EB-AA06-63C9B99377F1}" destId="{91F76C16-BA45-4847-AB5F-AB15C2A006CA}" srcOrd="0" destOrd="0" parTransId="{3C57F11D-9BA4-4AA2-875D-DFE50C4720E8}" sibTransId="{35B1884D-B0AA-4442-A711-0377C4001215}"/>
    <dgm:cxn modelId="{EC764262-28CB-44F9-93B8-52E2D899E50B}" type="presOf" srcId="{72673CEC-379F-497A-AECA-29F0BDB314E9}" destId="{585DD82D-E5EE-427E-80AF-29E39B0780F4}" srcOrd="0" destOrd="0" presId="urn:microsoft.com/office/officeart/2005/8/layout/pList2"/>
    <dgm:cxn modelId="{117EAE24-04D1-42F9-BB76-78634BF72CD9}" type="presOf" srcId="{91F76C16-BA45-4847-AB5F-AB15C2A006CA}" destId="{442CBD00-A430-4422-AAD6-02A51029F6E1}" srcOrd="0" destOrd="0" presId="urn:microsoft.com/office/officeart/2005/8/layout/pList2"/>
    <dgm:cxn modelId="{2CD71542-32D7-47A8-831B-8639236223EB}" type="presOf" srcId="{8F866389-AF7E-4551-A961-EC2B9EBEE569}" destId="{0AE2A66E-0E04-4165-894C-DFF22772F04D}" srcOrd="0" destOrd="0" presId="urn:microsoft.com/office/officeart/2005/8/layout/pList2"/>
    <dgm:cxn modelId="{26FC3975-B149-47A3-946E-FD44F2A7F9A1}" srcId="{1812B959-F057-49EB-AA06-63C9B99377F1}" destId="{8F866389-AF7E-4551-A961-EC2B9EBEE569}" srcOrd="2" destOrd="0" parTransId="{97BD16C9-203F-47A3-B59F-1DCCC12127BB}" sibTransId="{F45CDE47-4202-4C79-B581-FCD1E937BB7A}"/>
    <dgm:cxn modelId="{BA25DB55-D2F5-4AC0-ABE7-4DFA15889540}" type="presOf" srcId="{1812B959-F057-49EB-AA06-63C9B99377F1}" destId="{32F6900D-1121-4A17-B974-4ED4E9740E2E}" srcOrd="0" destOrd="0" presId="urn:microsoft.com/office/officeart/2005/8/layout/pList2"/>
    <dgm:cxn modelId="{B15D8BC7-5F78-4AC7-8CB3-5F3A3AFD63A1}" type="presOf" srcId="{35B1884D-B0AA-4442-A711-0377C4001215}" destId="{1218B4DE-48EC-4F9A-BBC4-243B99130E90}" srcOrd="0" destOrd="0" presId="urn:microsoft.com/office/officeart/2005/8/layout/pList2"/>
    <dgm:cxn modelId="{5567B26A-5DC6-4C2C-9C71-E3055D6B0B57}" type="presOf" srcId="{386AFD77-C592-41B9-BD3D-00BB006C9E57}" destId="{EF1E4416-4F7E-4DC2-9CA1-9F0EDF1B7CFC}" srcOrd="0" destOrd="0" presId="urn:microsoft.com/office/officeart/2005/8/layout/pList2"/>
    <dgm:cxn modelId="{C6CB7490-AF06-4CC0-937F-8203273D800B}" type="presParOf" srcId="{32F6900D-1121-4A17-B974-4ED4E9740E2E}" destId="{4879E2D0-BC3A-43A4-B70B-407F4FB47E24}" srcOrd="0" destOrd="0" presId="urn:microsoft.com/office/officeart/2005/8/layout/pList2"/>
    <dgm:cxn modelId="{9F151F9D-9327-4BC6-AE9C-0703A9535903}" type="presParOf" srcId="{32F6900D-1121-4A17-B974-4ED4E9740E2E}" destId="{B3AE6FEA-2D39-4A0D-A027-055255199B1C}" srcOrd="1" destOrd="0" presId="urn:microsoft.com/office/officeart/2005/8/layout/pList2"/>
    <dgm:cxn modelId="{A2856A13-77FE-4D94-A94F-A03FFC8CD109}" type="presParOf" srcId="{B3AE6FEA-2D39-4A0D-A027-055255199B1C}" destId="{7A6FF76A-B0F0-4221-894D-3E196E8E124E}" srcOrd="0" destOrd="0" presId="urn:microsoft.com/office/officeart/2005/8/layout/pList2"/>
    <dgm:cxn modelId="{F14E28AA-2351-40A0-A5A0-898FF1E42653}" type="presParOf" srcId="{7A6FF76A-B0F0-4221-894D-3E196E8E124E}" destId="{442CBD00-A430-4422-AAD6-02A51029F6E1}" srcOrd="0" destOrd="0" presId="urn:microsoft.com/office/officeart/2005/8/layout/pList2"/>
    <dgm:cxn modelId="{1D555C5B-8215-4CC5-8B19-8632A0CE883A}" type="presParOf" srcId="{7A6FF76A-B0F0-4221-894D-3E196E8E124E}" destId="{5C928B51-0D5C-4916-BA8C-D0D3ABE7443A}" srcOrd="1" destOrd="0" presId="urn:microsoft.com/office/officeart/2005/8/layout/pList2"/>
    <dgm:cxn modelId="{FBBF4C1C-279A-4C59-AC06-55C709271776}" type="presParOf" srcId="{7A6FF76A-B0F0-4221-894D-3E196E8E124E}" destId="{368B4DC6-9654-4053-9F42-81DE5B70AE46}" srcOrd="2" destOrd="0" presId="urn:microsoft.com/office/officeart/2005/8/layout/pList2"/>
    <dgm:cxn modelId="{00FDEAE3-6354-4EA6-AEE4-3F94E2083D89}" type="presParOf" srcId="{B3AE6FEA-2D39-4A0D-A027-055255199B1C}" destId="{1218B4DE-48EC-4F9A-BBC4-243B99130E90}" srcOrd="1" destOrd="0" presId="urn:microsoft.com/office/officeart/2005/8/layout/pList2"/>
    <dgm:cxn modelId="{1F96F38A-D94B-4D80-8191-C0A5F27E255D}" type="presParOf" srcId="{B3AE6FEA-2D39-4A0D-A027-055255199B1C}" destId="{A38AD345-FDD9-4280-A2B6-D322F08CBEB2}" srcOrd="2" destOrd="0" presId="urn:microsoft.com/office/officeart/2005/8/layout/pList2"/>
    <dgm:cxn modelId="{E0F50751-BAF3-42C7-AC1D-907C1E910BDE}" type="presParOf" srcId="{A38AD345-FDD9-4280-A2B6-D322F08CBEB2}" destId="{EF1E4416-4F7E-4DC2-9CA1-9F0EDF1B7CFC}" srcOrd="0" destOrd="0" presId="urn:microsoft.com/office/officeart/2005/8/layout/pList2"/>
    <dgm:cxn modelId="{6A65CDAE-0DBA-4B4C-877D-E8DD29FD2316}" type="presParOf" srcId="{A38AD345-FDD9-4280-A2B6-D322F08CBEB2}" destId="{D366032D-9019-4111-821F-2C71EC0CA6BD}" srcOrd="1" destOrd="0" presId="urn:microsoft.com/office/officeart/2005/8/layout/pList2"/>
    <dgm:cxn modelId="{E054A6B9-BF64-44B5-AE3E-DFE5B9D324BD}" type="presParOf" srcId="{A38AD345-FDD9-4280-A2B6-D322F08CBEB2}" destId="{A39FD268-035D-4B9E-B79A-CA92986B839D}" srcOrd="2" destOrd="0" presId="urn:microsoft.com/office/officeart/2005/8/layout/pList2"/>
    <dgm:cxn modelId="{B190FF3A-7D4E-445B-A3A7-0DC3F967F87B}" type="presParOf" srcId="{B3AE6FEA-2D39-4A0D-A027-055255199B1C}" destId="{585DD82D-E5EE-427E-80AF-29E39B0780F4}" srcOrd="3" destOrd="0" presId="urn:microsoft.com/office/officeart/2005/8/layout/pList2"/>
    <dgm:cxn modelId="{F1DDD231-B80A-4D64-9F96-5C57635D0AF1}" type="presParOf" srcId="{B3AE6FEA-2D39-4A0D-A027-055255199B1C}" destId="{F13215A8-BE3D-4DF7-8989-93731FCE64DC}" srcOrd="4" destOrd="0" presId="urn:microsoft.com/office/officeart/2005/8/layout/pList2"/>
    <dgm:cxn modelId="{66D38BF1-033D-427D-B502-A04A617B8783}" type="presParOf" srcId="{F13215A8-BE3D-4DF7-8989-93731FCE64DC}" destId="{0AE2A66E-0E04-4165-894C-DFF22772F04D}" srcOrd="0" destOrd="0" presId="urn:microsoft.com/office/officeart/2005/8/layout/pList2"/>
    <dgm:cxn modelId="{B08D8BCC-4178-4A9C-BAF2-4C6BDEA73EB8}" type="presParOf" srcId="{F13215A8-BE3D-4DF7-8989-93731FCE64DC}" destId="{CF137B72-D2E0-4535-B58D-11A3CA72E6CE}" srcOrd="1" destOrd="0" presId="urn:microsoft.com/office/officeart/2005/8/layout/pList2"/>
    <dgm:cxn modelId="{EC0B8371-44D8-4ADD-B3C2-2CD50D923B03}"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4D2E3-F297-4F2B-A647-E161FB6BB5D0}">
      <dsp:nvSpPr>
        <dsp:cNvPr id="0" name=""/>
        <dsp:cNvSpPr/>
      </dsp:nvSpPr>
      <dsp:spPr>
        <a:xfrm>
          <a:off x="1309826" y="0"/>
          <a:ext cx="2631281" cy="2631281"/>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03249-9CCA-41E8-B913-C6DE3ADDB565}">
      <dsp:nvSpPr>
        <dsp:cNvPr id="0" name=""/>
        <dsp:cNvSpPr/>
      </dsp:nvSpPr>
      <dsp:spPr>
        <a:xfrm>
          <a:off x="1309826" y="0"/>
          <a:ext cx="263" cy="526256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894D5-9739-42B8-B299-674C4594377C}">
      <dsp:nvSpPr>
        <dsp:cNvPr id="0" name=""/>
        <dsp:cNvSpPr/>
      </dsp:nvSpPr>
      <dsp:spPr>
        <a:xfrm>
          <a:off x="1309826" y="2631281"/>
          <a:ext cx="2631281" cy="263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lvl="0" algn="l" defTabSz="2355850">
            <a:lnSpc>
              <a:spcPct val="90000"/>
            </a:lnSpc>
            <a:spcBef>
              <a:spcPct val="0"/>
            </a:spcBef>
            <a:spcAft>
              <a:spcPct val="35000"/>
            </a:spcAft>
          </a:pPr>
          <a:r>
            <a:rPr lang="en-US" sz="5300" kern="1200" smtClean="0">
              <a:latin typeface="Franklin Gothic Medium Cond" panose="020B0606030402020204" pitchFamily="34" charset="0"/>
            </a:rPr>
            <a:t>Scrips &amp; schemes</a:t>
          </a:r>
          <a:endParaRPr lang="en-US" sz="5300" kern="1200">
            <a:latin typeface="Franklin Gothic Medium Cond" panose="020B0606030402020204" pitchFamily="34" charset="0"/>
          </a:endParaRPr>
        </a:p>
      </dsp:txBody>
      <dsp:txXfrm>
        <a:off x="1309826" y="2631281"/>
        <a:ext cx="2631281" cy="2631281"/>
      </dsp:txXfrm>
    </dsp:sp>
    <dsp:sp modelId="{14B4925B-C803-4BEA-A397-6E2110B9BA0E}">
      <dsp:nvSpPr>
        <dsp:cNvPr id="0" name=""/>
        <dsp:cNvSpPr/>
      </dsp:nvSpPr>
      <dsp:spPr>
        <a:xfrm>
          <a:off x="3942159" y="0"/>
          <a:ext cx="2631281" cy="2631281"/>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203DB-C954-40EC-8643-1D9463CC72E3}">
      <dsp:nvSpPr>
        <dsp:cNvPr id="0" name=""/>
        <dsp:cNvSpPr/>
      </dsp:nvSpPr>
      <dsp:spPr>
        <a:xfrm>
          <a:off x="3942159" y="0"/>
          <a:ext cx="263" cy="526256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D65019-CEEB-44CA-9387-9348A45D074F}">
      <dsp:nvSpPr>
        <dsp:cNvPr id="0" name=""/>
        <dsp:cNvSpPr/>
      </dsp:nvSpPr>
      <dsp:spPr>
        <a:xfrm>
          <a:off x="3942159" y="2631281"/>
          <a:ext cx="2631281" cy="263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lvl="0" algn="l" defTabSz="2355850">
            <a:lnSpc>
              <a:spcPct val="90000"/>
            </a:lnSpc>
            <a:spcBef>
              <a:spcPct val="0"/>
            </a:spcBef>
            <a:spcAft>
              <a:spcPct val="35000"/>
            </a:spcAft>
          </a:pPr>
          <a:r>
            <a:rPr lang="en-US" sz="5300" kern="1200" dirty="0" smtClean="0">
              <a:latin typeface="Franklin Gothic Medium Cond" panose="020B0606030402020204" pitchFamily="34" charset="0"/>
            </a:rPr>
            <a:t>Ease of Doing</a:t>
          </a:r>
          <a:endParaRPr lang="en-US" sz="5300" kern="1200" dirty="0">
            <a:latin typeface="Franklin Gothic Medium Cond" panose="020B0606030402020204" pitchFamily="34" charset="0"/>
          </a:endParaRPr>
        </a:p>
      </dsp:txBody>
      <dsp:txXfrm>
        <a:off x="3942159" y="2631281"/>
        <a:ext cx="2631281" cy="2631281"/>
      </dsp:txXfrm>
    </dsp:sp>
    <dsp:sp modelId="{81EBB3E6-3ED8-4C3F-AD4D-1B878D6FDEB9}">
      <dsp:nvSpPr>
        <dsp:cNvPr id="0" name=""/>
        <dsp:cNvSpPr/>
      </dsp:nvSpPr>
      <dsp:spPr>
        <a:xfrm>
          <a:off x="6574492" y="0"/>
          <a:ext cx="2631281" cy="2631281"/>
        </a:xfrm>
        <a:prstGeom prst="rect">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3AF0A-5211-4256-B4C9-E9FB17900FAF}">
      <dsp:nvSpPr>
        <dsp:cNvPr id="0" name=""/>
        <dsp:cNvSpPr/>
      </dsp:nvSpPr>
      <dsp:spPr>
        <a:xfrm>
          <a:off x="6574492" y="0"/>
          <a:ext cx="263" cy="526256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97B72-5FD9-4EF4-8527-634EDB0A14B2}">
      <dsp:nvSpPr>
        <dsp:cNvPr id="0" name=""/>
        <dsp:cNvSpPr/>
      </dsp:nvSpPr>
      <dsp:spPr>
        <a:xfrm>
          <a:off x="6574492" y="2631281"/>
          <a:ext cx="2631281" cy="263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lvl="0" algn="l" defTabSz="2355850">
            <a:lnSpc>
              <a:spcPct val="90000"/>
            </a:lnSpc>
            <a:spcBef>
              <a:spcPct val="0"/>
            </a:spcBef>
            <a:spcAft>
              <a:spcPct val="35000"/>
            </a:spcAft>
          </a:pPr>
          <a:r>
            <a:rPr lang="en-US" sz="5300" kern="1200" dirty="0" smtClean="0">
              <a:latin typeface="Franklin Gothic Medium Cond" panose="020B0606030402020204" pitchFamily="34" charset="0"/>
            </a:rPr>
            <a:t>Infra.</a:t>
          </a:r>
          <a:endParaRPr lang="en-US" sz="5300" kern="1200" dirty="0">
            <a:latin typeface="Franklin Gothic Medium Cond" panose="020B0606030402020204" pitchFamily="34" charset="0"/>
          </a:endParaRPr>
        </a:p>
      </dsp:txBody>
      <dsp:txXfrm>
        <a:off x="6574492" y="2631281"/>
        <a:ext cx="2631281" cy="263128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3A952-64F9-4066-BD42-A359AF031AC5}">
      <dsp:nvSpPr>
        <dsp:cNvPr id="0" name=""/>
        <dsp:cNvSpPr/>
      </dsp:nvSpPr>
      <dsp:spPr>
        <a:xfrm rot="16200000">
          <a:off x="-1800160" y="3066369"/>
          <a:ext cx="4574522" cy="83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38540" bIns="0" numCol="1" spcCol="1270" anchor="t" anchorCtr="0">
          <a:noAutofit/>
        </a:bodyPr>
        <a:lstStyle/>
        <a:p>
          <a:pPr lvl="0" algn="r" defTabSz="2844800">
            <a:lnSpc>
              <a:spcPct val="90000"/>
            </a:lnSpc>
            <a:spcBef>
              <a:spcPct val="0"/>
            </a:spcBef>
            <a:spcAft>
              <a:spcPct val="35000"/>
            </a:spcAft>
          </a:pPr>
          <a:r>
            <a:rPr lang="en-US" sz="6400" kern="1200" dirty="0" smtClean="0">
              <a:latin typeface="Franklin Gothic Medium Cond" panose="020B0606030402020204" pitchFamily="34" charset="0"/>
            </a:rPr>
            <a:t>Before: 5 </a:t>
          </a:r>
          <a:endParaRPr lang="en-US" sz="6400" kern="1200" dirty="0">
            <a:latin typeface="Franklin Gothic Medium Cond" panose="020B0606030402020204" pitchFamily="34" charset="0"/>
          </a:endParaRPr>
        </a:p>
      </dsp:txBody>
      <dsp:txXfrm>
        <a:off x="-1800160" y="3066369"/>
        <a:ext cx="4574522" cy="837399"/>
      </dsp:txXfrm>
    </dsp:sp>
    <dsp:sp modelId="{629BBE7E-B5A2-46AB-816C-3A4C6B152ADC}">
      <dsp:nvSpPr>
        <dsp:cNvPr id="0" name=""/>
        <dsp:cNvSpPr/>
      </dsp:nvSpPr>
      <dsp:spPr>
        <a:xfrm>
          <a:off x="905800" y="1197808"/>
          <a:ext cx="4171137" cy="457452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73854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Focus Product Scheme
Focus Market Scheme</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Market Linked Focus Product Scheme
Agri. Infrastructure Incentive Scrip</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err="1" smtClean="0">
              <a:latin typeface="Franklin Gothic Medium Cond" panose="020B0606030402020204" pitchFamily="34" charset="0"/>
            </a:rPr>
            <a:t>Vishesh</a:t>
          </a:r>
          <a:r>
            <a:rPr lang="en-US" sz="2900" kern="1200" dirty="0" smtClean="0">
              <a:latin typeface="Franklin Gothic Medium Cond" panose="020B0606030402020204" pitchFamily="34" charset="0"/>
            </a:rPr>
            <a:t> </a:t>
          </a:r>
          <a:r>
            <a:rPr lang="en-US" sz="2900" kern="1200" dirty="0" err="1" smtClean="0">
              <a:latin typeface="Franklin Gothic Medium Cond" panose="020B0606030402020204" pitchFamily="34" charset="0"/>
            </a:rPr>
            <a:t>Krishi</a:t>
          </a:r>
          <a:r>
            <a:rPr lang="en-US" sz="2900" kern="1200" dirty="0" smtClean="0">
              <a:latin typeface="Franklin Gothic Medium Cond" panose="020B0606030402020204" pitchFamily="34" charset="0"/>
            </a:rPr>
            <a:t> And Gram </a:t>
          </a:r>
          <a:r>
            <a:rPr lang="en-US" sz="2900" kern="1200" dirty="0" err="1" smtClean="0">
              <a:latin typeface="Franklin Gothic Medium Cond" panose="020B0606030402020204" pitchFamily="34" charset="0"/>
            </a:rPr>
            <a:t>Udyog</a:t>
          </a:r>
          <a:r>
            <a:rPr lang="en-US" sz="2900" kern="1200" dirty="0" smtClean="0">
              <a:latin typeface="Franklin Gothic Medium Cond" panose="020B0606030402020204" pitchFamily="34" charset="0"/>
            </a:rPr>
            <a:t> </a:t>
          </a:r>
          <a:r>
            <a:rPr lang="en-US" sz="2900" kern="1200" dirty="0" err="1" smtClean="0">
              <a:latin typeface="Franklin Gothic Medium Cond" panose="020B0606030402020204" pitchFamily="34" charset="0"/>
            </a:rPr>
            <a:t>Yojana</a:t>
          </a:r>
          <a:r>
            <a:rPr lang="en-US" sz="2900" kern="1200" dirty="0" smtClean="0">
              <a:latin typeface="Franklin Gothic Medium Cond" panose="020B0606030402020204" pitchFamily="34" charset="0"/>
            </a:rPr>
            <a:t> (VKGUY).</a:t>
          </a:r>
          <a:endParaRPr lang="en-US" sz="2900" kern="1200" dirty="0">
            <a:latin typeface="Franklin Gothic Medium Cond" panose="020B0606030402020204" pitchFamily="34" charset="0"/>
          </a:endParaRPr>
        </a:p>
      </dsp:txBody>
      <dsp:txXfrm>
        <a:off x="905800" y="1197808"/>
        <a:ext cx="4171137" cy="4574522"/>
      </dsp:txXfrm>
    </dsp:sp>
    <dsp:sp modelId="{2B733341-4BDC-485B-B6EC-7DD91F8726EC}">
      <dsp:nvSpPr>
        <dsp:cNvPr id="0" name=""/>
        <dsp:cNvSpPr/>
      </dsp:nvSpPr>
      <dsp:spPr>
        <a:xfrm>
          <a:off x="68401" y="92441"/>
          <a:ext cx="1674798" cy="1674798"/>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EF8C63-66B0-4340-8833-BB2E2FC2C0F7}">
      <dsp:nvSpPr>
        <dsp:cNvPr id="0" name=""/>
        <dsp:cNvSpPr/>
      </dsp:nvSpPr>
      <dsp:spPr>
        <a:xfrm rot="16200000">
          <a:off x="4292686" y="3066369"/>
          <a:ext cx="4574522" cy="83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38540" bIns="0" numCol="1" spcCol="1270" anchor="t" anchorCtr="0">
          <a:noAutofit/>
        </a:bodyPr>
        <a:lstStyle/>
        <a:p>
          <a:pPr lvl="0" algn="r" defTabSz="2844800">
            <a:lnSpc>
              <a:spcPct val="90000"/>
            </a:lnSpc>
            <a:spcBef>
              <a:spcPct val="0"/>
            </a:spcBef>
            <a:spcAft>
              <a:spcPct val="35000"/>
            </a:spcAft>
          </a:pPr>
          <a:r>
            <a:rPr lang="en-US" sz="6400" kern="1200" dirty="0" smtClean="0">
              <a:latin typeface="Franklin Gothic Medium Cond" panose="020B0606030402020204" pitchFamily="34" charset="0"/>
            </a:rPr>
            <a:t>After: 5</a:t>
          </a:r>
          <a:endParaRPr lang="en-US" sz="6400" kern="1200" dirty="0">
            <a:latin typeface="Franklin Gothic Medium Cond" panose="020B0606030402020204" pitchFamily="34" charset="0"/>
          </a:endParaRPr>
        </a:p>
      </dsp:txBody>
      <dsp:txXfrm>
        <a:off x="4292686" y="3066369"/>
        <a:ext cx="4574522" cy="837399"/>
      </dsp:txXfrm>
    </dsp:sp>
    <dsp:sp modelId="{411F371E-BFAA-46BE-BA5F-8A3C579A21DD}">
      <dsp:nvSpPr>
        <dsp:cNvPr id="0" name=""/>
        <dsp:cNvSpPr/>
      </dsp:nvSpPr>
      <dsp:spPr>
        <a:xfrm>
          <a:off x="6998647" y="1197808"/>
          <a:ext cx="4171137" cy="45745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73854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Merchandise Exports from India Scheme (MEIS). </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Service Exports from India Scheme (SEIS)</a:t>
          </a:r>
          <a:endParaRPr lang="en-US" sz="2900" kern="1200" dirty="0">
            <a:latin typeface="Franklin Gothic Medium Cond" panose="020B0606030402020204" pitchFamily="34" charset="0"/>
          </a:endParaRPr>
        </a:p>
      </dsp:txBody>
      <dsp:txXfrm>
        <a:off x="6998647" y="1197808"/>
        <a:ext cx="4171137" cy="4574522"/>
      </dsp:txXfrm>
    </dsp:sp>
    <dsp:sp modelId="{6FB062A0-0D57-40B5-8307-F63E0B8E71EA}">
      <dsp:nvSpPr>
        <dsp:cNvPr id="0" name=""/>
        <dsp:cNvSpPr/>
      </dsp:nvSpPr>
      <dsp:spPr>
        <a:xfrm>
          <a:off x="6161247" y="92441"/>
          <a:ext cx="1674798" cy="1674798"/>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4D2E3-F297-4F2B-A647-E161FB6BB5D0}">
      <dsp:nvSpPr>
        <dsp:cNvPr id="0" name=""/>
        <dsp:cNvSpPr/>
      </dsp:nvSpPr>
      <dsp:spPr>
        <a:xfrm>
          <a:off x="1666075" y="0"/>
          <a:ext cx="2648607" cy="2648607"/>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03249-9CCA-41E8-B913-C6DE3ADDB565}">
      <dsp:nvSpPr>
        <dsp:cNvPr id="0" name=""/>
        <dsp:cNvSpPr/>
      </dsp:nvSpPr>
      <dsp:spPr>
        <a:xfrm>
          <a:off x="1666075"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894D5-9739-42B8-B299-674C4594377C}">
      <dsp:nvSpPr>
        <dsp:cNvPr id="0" name=""/>
        <dsp:cNvSpPr/>
      </dsp:nvSpPr>
      <dsp:spPr>
        <a:xfrm>
          <a:off x="1666075" y="2648607"/>
          <a:ext cx="2648607" cy="2648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lvl="0" algn="l" defTabSz="2400300">
            <a:lnSpc>
              <a:spcPct val="90000"/>
            </a:lnSpc>
            <a:spcBef>
              <a:spcPct val="0"/>
            </a:spcBef>
            <a:spcAft>
              <a:spcPct val="35000"/>
            </a:spcAft>
          </a:pPr>
          <a:r>
            <a:rPr lang="en-US" sz="5400" kern="1200" dirty="0" err="1" smtClean="0">
              <a:latin typeface="Franklin Gothic Medium Cond" panose="020B0606030402020204" pitchFamily="34" charset="0"/>
            </a:rPr>
            <a:t>Scrips</a:t>
          </a:r>
          <a:r>
            <a:rPr lang="en-US" sz="5400" kern="1200" dirty="0" smtClean="0">
              <a:latin typeface="Franklin Gothic Medium Cond" panose="020B0606030402020204" pitchFamily="34" charset="0"/>
            </a:rPr>
            <a:t> &amp; schemes</a:t>
          </a:r>
          <a:endParaRPr lang="en-US" sz="5400" kern="1200" dirty="0">
            <a:latin typeface="Franklin Gothic Medium Cond" panose="020B0606030402020204" pitchFamily="34" charset="0"/>
          </a:endParaRPr>
        </a:p>
      </dsp:txBody>
      <dsp:txXfrm>
        <a:off x="1666075" y="2648607"/>
        <a:ext cx="2648607" cy="2648607"/>
      </dsp:txXfrm>
    </dsp:sp>
    <dsp:sp modelId="{14B4925B-C803-4BEA-A397-6E2110B9BA0E}">
      <dsp:nvSpPr>
        <dsp:cNvPr id="0" name=""/>
        <dsp:cNvSpPr/>
      </dsp:nvSpPr>
      <dsp:spPr>
        <a:xfrm>
          <a:off x="4315810" y="0"/>
          <a:ext cx="2648607" cy="2648607"/>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203DB-C954-40EC-8643-1D9463CC72E3}">
      <dsp:nvSpPr>
        <dsp:cNvPr id="0" name=""/>
        <dsp:cNvSpPr/>
      </dsp:nvSpPr>
      <dsp:spPr>
        <a:xfrm>
          <a:off x="4315810"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D65019-CEEB-44CA-9387-9348A45D074F}">
      <dsp:nvSpPr>
        <dsp:cNvPr id="0" name=""/>
        <dsp:cNvSpPr/>
      </dsp:nvSpPr>
      <dsp:spPr>
        <a:xfrm>
          <a:off x="4315810" y="2648607"/>
          <a:ext cx="2648607" cy="2648607"/>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lvl="0" algn="l" defTabSz="2400300">
            <a:lnSpc>
              <a:spcPct val="90000"/>
            </a:lnSpc>
            <a:spcBef>
              <a:spcPct val="0"/>
            </a:spcBef>
            <a:spcAft>
              <a:spcPct val="35000"/>
            </a:spcAft>
          </a:pPr>
          <a:r>
            <a:rPr lang="en-US" sz="5400" kern="1200" dirty="0" smtClean="0">
              <a:latin typeface="Franklin Gothic Medium Cond" panose="020B0606030402020204" pitchFamily="34" charset="0"/>
            </a:rPr>
            <a:t>Ease of Doing</a:t>
          </a:r>
          <a:endParaRPr lang="en-US" sz="5400" kern="1200" dirty="0">
            <a:latin typeface="Franklin Gothic Medium Cond" panose="020B0606030402020204" pitchFamily="34" charset="0"/>
          </a:endParaRPr>
        </a:p>
      </dsp:txBody>
      <dsp:txXfrm>
        <a:off x="4315810" y="2648607"/>
        <a:ext cx="2648607" cy="2648607"/>
      </dsp:txXfrm>
    </dsp:sp>
    <dsp:sp modelId="{81EBB3E6-3ED8-4C3F-AD4D-1B878D6FDEB9}">
      <dsp:nvSpPr>
        <dsp:cNvPr id="0" name=""/>
        <dsp:cNvSpPr/>
      </dsp:nvSpPr>
      <dsp:spPr>
        <a:xfrm>
          <a:off x="6965545" y="0"/>
          <a:ext cx="2648607" cy="2648607"/>
        </a:xfrm>
        <a:prstGeom prst="rect">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3AF0A-5211-4256-B4C9-E9FB17900FAF}">
      <dsp:nvSpPr>
        <dsp:cNvPr id="0" name=""/>
        <dsp:cNvSpPr/>
      </dsp:nvSpPr>
      <dsp:spPr>
        <a:xfrm>
          <a:off x="6965545"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97B72-5FD9-4EF4-8527-634EDB0A14B2}">
      <dsp:nvSpPr>
        <dsp:cNvPr id="0" name=""/>
        <dsp:cNvSpPr/>
      </dsp:nvSpPr>
      <dsp:spPr>
        <a:xfrm>
          <a:off x="6965545" y="2648607"/>
          <a:ext cx="2648607" cy="2648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lvl="0" algn="l" defTabSz="2400300">
            <a:lnSpc>
              <a:spcPct val="90000"/>
            </a:lnSpc>
            <a:spcBef>
              <a:spcPct val="0"/>
            </a:spcBef>
            <a:spcAft>
              <a:spcPct val="35000"/>
            </a:spcAft>
          </a:pPr>
          <a:r>
            <a:rPr lang="en-US" sz="5400" kern="1200" dirty="0" smtClean="0">
              <a:latin typeface="Franklin Gothic Medium Cond" panose="020B0606030402020204" pitchFamily="34" charset="0"/>
            </a:rPr>
            <a:t>Infra.</a:t>
          </a:r>
          <a:endParaRPr lang="en-US" sz="5400" kern="1200" dirty="0">
            <a:latin typeface="Franklin Gothic Medium Cond" panose="020B0606030402020204" pitchFamily="34" charset="0"/>
          </a:endParaRPr>
        </a:p>
      </dsp:txBody>
      <dsp:txXfrm>
        <a:off x="6965545" y="2648607"/>
        <a:ext cx="2648607" cy="264860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4D2E3-F297-4F2B-A647-E161FB6BB5D0}">
      <dsp:nvSpPr>
        <dsp:cNvPr id="0" name=""/>
        <dsp:cNvSpPr/>
      </dsp:nvSpPr>
      <dsp:spPr>
        <a:xfrm>
          <a:off x="1666075" y="0"/>
          <a:ext cx="2648607" cy="2648607"/>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03249-9CCA-41E8-B913-C6DE3ADDB565}">
      <dsp:nvSpPr>
        <dsp:cNvPr id="0" name=""/>
        <dsp:cNvSpPr/>
      </dsp:nvSpPr>
      <dsp:spPr>
        <a:xfrm>
          <a:off x="1666075"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894D5-9739-42B8-B299-674C4594377C}">
      <dsp:nvSpPr>
        <dsp:cNvPr id="0" name=""/>
        <dsp:cNvSpPr/>
      </dsp:nvSpPr>
      <dsp:spPr>
        <a:xfrm>
          <a:off x="1666075" y="2648607"/>
          <a:ext cx="2648607" cy="2648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smtClean="0">
              <a:latin typeface="Franklin Gothic Medium Cond" panose="020B0606030402020204" pitchFamily="34" charset="0"/>
            </a:rPr>
            <a:t>Scrips &amp; schemes</a:t>
          </a:r>
          <a:endParaRPr lang="en-US" sz="3700" kern="1200">
            <a:latin typeface="Franklin Gothic Medium Cond" panose="020B0606030402020204" pitchFamily="34" charset="0"/>
          </a:endParaRPr>
        </a:p>
      </dsp:txBody>
      <dsp:txXfrm>
        <a:off x="1666075" y="2648607"/>
        <a:ext cx="2648607" cy="2648607"/>
      </dsp:txXfrm>
    </dsp:sp>
    <dsp:sp modelId="{14B4925B-C803-4BEA-A397-6E2110B9BA0E}">
      <dsp:nvSpPr>
        <dsp:cNvPr id="0" name=""/>
        <dsp:cNvSpPr/>
      </dsp:nvSpPr>
      <dsp:spPr>
        <a:xfrm>
          <a:off x="4315810" y="0"/>
          <a:ext cx="2648607" cy="2648607"/>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203DB-C954-40EC-8643-1D9463CC72E3}">
      <dsp:nvSpPr>
        <dsp:cNvPr id="0" name=""/>
        <dsp:cNvSpPr/>
      </dsp:nvSpPr>
      <dsp:spPr>
        <a:xfrm>
          <a:off x="4315810"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D65019-CEEB-44CA-9387-9348A45D074F}">
      <dsp:nvSpPr>
        <dsp:cNvPr id="0" name=""/>
        <dsp:cNvSpPr/>
      </dsp:nvSpPr>
      <dsp:spPr>
        <a:xfrm>
          <a:off x="4315810" y="2648607"/>
          <a:ext cx="2648607" cy="2648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Ease of Doing</a:t>
          </a:r>
          <a:endParaRPr lang="en-US" sz="37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Inspection</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E-Gov.</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solidFill>
                <a:srgbClr val="FFC000"/>
              </a:solidFill>
              <a:latin typeface="Franklin Gothic Medium Cond" panose="020B0606030402020204" pitchFamily="34" charset="0"/>
            </a:rPr>
            <a:t>Status Holder</a:t>
          </a:r>
          <a:endParaRPr lang="en-US" sz="2900" kern="1200" dirty="0">
            <a:solidFill>
              <a:srgbClr val="FFC000"/>
            </a:solidFill>
            <a:latin typeface="Franklin Gothic Medium Cond" panose="020B0606030402020204" pitchFamily="34" charset="0"/>
          </a:endParaRPr>
        </a:p>
      </dsp:txBody>
      <dsp:txXfrm>
        <a:off x="4315810" y="2648607"/>
        <a:ext cx="2648607" cy="2648607"/>
      </dsp:txXfrm>
    </dsp:sp>
    <dsp:sp modelId="{81EBB3E6-3ED8-4C3F-AD4D-1B878D6FDEB9}">
      <dsp:nvSpPr>
        <dsp:cNvPr id="0" name=""/>
        <dsp:cNvSpPr/>
      </dsp:nvSpPr>
      <dsp:spPr>
        <a:xfrm>
          <a:off x="6965545" y="0"/>
          <a:ext cx="2648607" cy="2648607"/>
        </a:xfrm>
        <a:prstGeom prst="rect">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03AF0A-5211-4256-B4C9-E9FB17900FAF}">
      <dsp:nvSpPr>
        <dsp:cNvPr id="0" name=""/>
        <dsp:cNvSpPr/>
      </dsp:nvSpPr>
      <dsp:spPr>
        <a:xfrm>
          <a:off x="6965545" y="0"/>
          <a:ext cx="264" cy="529721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97B72-5FD9-4EF4-8527-634EDB0A14B2}">
      <dsp:nvSpPr>
        <dsp:cNvPr id="0" name=""/>
        <dsp:cNvSpPr/>
      </dsp:nvSpPr>
      <dsp:spPr>
        <a:xfrm>
          <a:off x="6965545" y="2648607"/>
          <a:ext cx="2648607" cy="2648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Infra.</a:t>
          </a:r>
          <a:endParaRPr lang="en-US" sz="37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SEZ</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Export houses</a:t>
          </a:r>
          <a:endParaRPr lang="en-US" sz="2900" kern="1200" dirty="0">
            <a:latin typeface="Franklin Gothic Medium Cond" panose="020B0606030402020204" pitchFamily="34" charset="0"/>
          </a:endParaRPr>
        </a:p>
        <a:p>
          <a:pPr marL="285750" lvl="1" indent="-285750" algn="l" defTabSz="1289050">
            <a:lnSpc>
              <a:spcPct val="90000"/>
            </a:lnSpc>
            <a:spcBef>
              <a:spcPct val="0"/>
            </a:spcBef>
            <a:spcAft>
              <a:spcPct val="15000"/>
            </a:spcAft>
            <a:buChar char="••"/>
          </a:pPr>
          <a:r>
            <a:rPr lang="en-US" sz="2900" kern="1200" dirty="0" smtClean="0">
              <a:latin typeface="Franklin Gothic Medium Cond" panose="020B0606030402020204" pitchFamily="34" charset="0"/>
            </a:rPr>
            <a:t>TEE, ASIDE</a:t>
          </a:r>
          <a:endParaRPr lang="en-US" sz="2900" kern="1200" dirty="0">
            <a:latin typeface="Franklin Gothic Medium Cond" panose="020B0606030402020204" pitchFamily="34" charset="0"/>
          </a:endParaRPr>
        </a:p>
      </dsp:txBody>
      <dsp:txXfrm>
        <a:off x="6965545" y="2648607"/>
        <a:ext cx="2648607" cy="2648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A38F9-8BD0-415B-95FE-9644B9AF3246}" type="datetimeFigureOut">
              <a:rPr lang="en-US" smtClean="0"/>
              <a:t>16-Apr-15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C4152-1D06-4310-94AE-783C708AD4E4}" type="slidenum">
              <a:rPr lang="en-US" smtClean="0"/>
              <a:t>‹#›</a:t>
            </a:fld>
            <a:endParaRPr lang="en-US"/>
          </a:p>
        </p:txBody>
      </p:sp>
    </p:spTree>
    <p:extLst>
      <p:ext uri="{BB962C8B-B14F-4D97-AF65-F5344CB8AC3E}">
        <p14:creationId xmlns:p14="http://schemas.microsoft.com/office/powerpoint/2010/main" val="270925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17</a:t>
            </a:fld>
            <a:endParaRPr lang="en-US"/>
          </a:p>
        </p:txBody>
      </p:sp>
    </p:spTree>
    <p:extLst>
      <p:ext uri="{BB962C8B-B14F-4D97-AF65-F5344CB8AC3E}">
        <p14:creationId xmlns:p14="http://schemas.microsoft.com/office/powerpoint/2010/main" val="4230821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76</a:t>
            </a:fld>
            <a:endParaRPr lang="en-US"/>
          </a:p>
        </p:txBody>
      </p:sp>
    </p:spTree>
    <p:extLst>
      <p:ext uri="{BB962C8B-B14F-4D97-AF65-F5344CB8AC3E}">
        <p14:creationId xmlns:p14="http://schemas.microsoft.com/office/powerpoint/2010/main" val="25238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82</a:t>
            </a:fld>
            <a:endParaRPr lang="en-US"/>
          </a:p>
        </p:txBody>
      </p:sp>
    </p:spTree>
    <p:extLst>
      <p:ext uri="{BB962C8B-B14F-4D97-AF65-F5344CB8AC3E}">
        <p14:creationId xmlns:p14="http://schemas.microsoft.com/office/powerpoint/2010/main" val="347100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C4152-1D06-4310-94AE-783C708AD4E4}" type="slidenum">
              <a:rPr lang="en-US" smtClean="0"/>
              <a:t>89</a:t>
            </a:fld>
            <a:endParaRPr lang="en-US"/>
          </a:p>
        </p:txBody>
      </p:sp>
    </p:spTree>
    <p:extLst>
      <p:ext uri="{BB962C8B-B14F-4D97-AF65-F5344CB8AC3E}">
        <p14:creationId xmlns:p14="http://schemas.microsoft.com/office/powerpoint/2010/main" val="2128833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C4152-1D06-4310-94AE-783C708AD4E4}" type="slidenum">
              <a:rPr lang="en-US" smtClean="0"/>
              <a:t>90</a:t>
            </a:fld>
            <a:endParaRPr lang="en-US"/>
          </a:p>
        </p:txBody>
      </p:sp>
    </p:spTree>
    <p:extLst>
      <p:ext uri="{BB962C8B-B14F-4D97-AF65-F5344CB8AC3E}">
        <p14:creationId xmlns:p14="http://schemas.microsoft.com/office/powerpoint/2010/main" val="294785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92</a:t>
            </a:fld>
            <a:endParaRPr lang="en-US"/>
          </a:p>
        </p:txBody>
      </p:sp>
    </p:spTree>
    <p:extLst>
      <p:ext uri="{BB962C8B-B14F-4D97-AF65-F5344CB8AC3E}">
        <p14:creationId xmlns:p14="http://schemas.microsoft.com/office/powerpoint/2010/main" val="2762391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93</a:t>
            </a:fld>
            <a:endParaRPr lang="en-US"/>
          </a:p>
        </p:txBody>
      </p:sp>
    </p:spTree>
    <p:extLst>
      <p:ext uri="{BB962C8B-B14F-4D97-AF65-F5344CB8AC3E}">
        <p14:creationId xmlns:p14="http://schemas.microsoft.com/office/powerpoint/2010/main" val="3651075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Plantation Products</a:t>
            </a:r>
          </a:p>
          <a:p>
            <a:pPr rtl="0" fontAlgn="ctr"/>
            <a:r>
              <a:rPr lang="en-US" sz="1200" kern="1200" dirty="0" smtClean="0">
                <a:solidFill>
                  <a:schemeClr val="tx1"/>
                </a:solidFill>
                <a:effectLst/>
                <a:latin typeface="+mn-lt"/>
                <a:ea typeface="+mn-ea"/>
                <a:cs typeface="+mn-cs"/>
              </a:rPr>
              <a:t>plantations sector directly supports livelihoods of about 18 lakh small growers and more than 33 lakh workers, </a:t>
            </a:r>
          </a:p>
          <a:p>
            <a:pPr rtl="0" fontAlgn="ctr"/>
            <a:r>
              <a:rPr lang="en-US" sz="1200" kern="1200" dirty="0" smtClean="0">
                <a:solidFill>
                  <a:schemeClr val="tx1"/>
                </a:solidFill>
                <a:effectLst/>
                <a:latin typeface="+mn-lt"/>
                <a:ea typeface="+mn-ea"/>
                <a:cs typeface="+mn-cs"/>
              </a:rPr>
              <a:t>majority of them resource poor, low income groups, inhabiting tribal and geographically challenging terrain,</a:t>
            </a:r>
          </a:p>
          <a:p>
            <a:pPr rtl="0" fontAlgn="ctr"/>
            <a:r>
              <a:rPr lang="en-US" sz="1200" kern="1200" dirty="0" smtClean="0">
                <a:solidFill>
                  <a:schemeClr val="tx1"/>
                </a:solidFill>
                <a:effectLst/>
                <a:latin typeface="+mn-lt"/>
                <a:ea typeface="+mn-ea"/>
                <a:cs typeface="+mn-cs"/>
              </a:rPr>
              <a:t>challenges including stagnation in productivity due to the ageing plant material, impact of climate change including pests, scarcity of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and volatile international prices.  </a:t>
            </a:r>
          </a:p>
          <a:p>
            <a:pPr rtl="0" fontAlgn="ctr"/>
            <a:r>
              <a:rPr lang="en-US" sz="1200" kern="1200" dirty="0" smtClean="0">
                <a:solidFill>
                  <a:schemeClr val="tx1"/>
                </a:solidFill>
                <a:effectLst/>
                <a:latin typeface="+mn-lt"/>
                <a:ea typeface="+mn-ea"/>
                <a:cs typeface="+mn-cs"/>
              </a:rPr>
              <a:t>Stringent food safety regulations </a:t>
            </a:r>
          </a:p>
          <a:p>
            <a:pPr rtl="0" fontAlgn="ctr"/>
            <a:r>
              <a:rPr lang="en-US" sz="1200" kern="1200" dirty="0" err="1" smtClean="0">
                <a:solidFill>
                  <a:schemeClr val="tx1"/>
                </a:solidFill>
                <a:effectLst/>
                <a:latin typeface="+mn-lt"/>
                <a:ea typeface="+mn-ea"/>
                <a:cs typeface="+mn-cs"/>
              </a:rPr>
              <a:t>Programmes</a:t>
            </a:r>
            <a:r>
              <a:rPr lang="en-US" sz="1200" kern="1200" dirty="0" smtClean="0">
                <a:solidFill>
                  <a:schemeClr val="tx1"/>
                </a:solidFill>
                <a:effectLst/>
                <a:latin typeface="+mn-lt"/>
                <a:ea typeface="+mn-ea"/>
                <a:cs typeface="+mn-cs"/>
              </a:rPr>
              <a:t> for expansion of rubber will be initiated in Chhattisgarh, Jharkhand and parts of Orissa and Maharashtra where areas suitable for rubber cultivation have been identified.  </a:t>
            </a:r>
          </a:p>
          <a:p>
            <a:pPr rtl="0" fontAlgn="ctr"/>
            <a:r>
              <a:rPr lang="en-US" sz="1200" kern="1200" dirty="0" smtClean="0">
                <a:solidFill>
                  <a:schemeClr val="tx1"/>
                </a:solidFill>
                <a:effectLst/>
                <a:latin typeface="+mn-lt"/>
                <a:ea typeface="+mn-ea"/>
                <a:cs typeface="+mn-cs"/>
              </a:rPr>
              <a:t>Through intensive efforts rubber plantations have expanded phenomenally in Tripura but there is still vast potential to expand rubber plantations in Assam and other </a:t>
            </a:r>
            <a:r>
              <a:rPr lang="en-US" sz="1200" kern="1200" dirty="0" err="1" smtClean="0">
                <a:solidFill>
                  <a:schemeClr val="tx1"/>
                </a:solidFill>
                <a:effectLst/>
                <a:latin typeface="+mn-lt"/>
                <a:ea typeface="+mn-ea"/>
                <a:cs typeface="+mn-cs"/>
              </a:rPr>
              <a:t>Sstates</a:t>
            </a:r>
            <a:r>
              <a:rPr lang="en-US" sz="1200" kern="1200" dirty="0" smtClean="0">
                <a:solidFill>
                  <a:schemeClr val="tx1"/>
                </a:solidFill>
                <a:effectLst/>
                <a:latin typeface="+mn-lt"/>
                <a:ea typeface="+mn-ea"/>
                <a:cs typeface="+mn-cs"/>
              </a:rPr>
              <a:t> of the North East.</a:t>
            </a:r>
          </a:p>
          <a:p>
            <a:pPr rtl="0" fontAlgn="ctr"/>
            <a:r>
              <a:rPr lang="en-US" sz="1200" kern="1200" dirty="0" smtClean="0">
                <a:solidFill>
                  <a:schemeClr val="tx1"/>
                </a:solidFill>
                <a:effectLst/>
                <a:latin typeface="+mn-lt"/>
                <a:ea typeface="+mn-ea"/>
                <a:cs typeface="+mn-cs"/>
              </a:rPr>
              <a:t>? Coffee plantations are adversely affected by pests particularly the stem borer.  </a:t>
            </a:r>
          </a:p>
          <a:p>
            <a:pPr rtl="0" fontAlgn="ctr"/>
            <a:r>
              <a:rPr lang="en-US" sz="1200" kern="1200" dirty="0" smtClean="0">
                <a:solidFill>
                  <a:schemeClr val="tx1"/>
                </a:solidFill>
                <a:effectLst/>
                <a:latin typeface="+mn-lt"/>
                <a:ea typeface="+mn-ea"/>
                <a:cs typeface="+mn-cs"/>
              </a:rPr>
              <a:t>scientific and technological methods</a:t>
            </a:r>
          </a:p>
          <a:p>
            <a:pPr rtl="0" fontAlgn="ctr"/>
            <a:r>
              <a:rPr lang="en-US" sz="1200" kern="1200" dirty="0" smtClean="0">
                <a:solidFill>
                  <a:schemeClr val="tx1"/>
                </a:solidFill>
                <a:effectLst/>
                <a:latin typeface="+mn-lt"/>
                <a:ea typeface="+mn-ea"/>
                <a:cs typeface="+mn-cs"/>
              </a:rPr>
              <a:t>While tea exports have remained stagnant, coffee exports have grown steadily but need to grow even further</a:t>
            </a:r>
          </a:p>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97</a:t>
            </a:fld>
            <a:endParaRPr lang="en-US"/>
          </a:p>
        </p:txBody>
      </p:sp>
    </p:spTree>
    <p:extLst>
      <p:ext uri="{BB962C8B-B14F-4D97-AF65-F5344CB8AC3E}">
        <p14:creationId xmlns:p14="http://schemas.microsoft.com/office/powerpoint/2010/main" val="19679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120</a:t>
            </a:fld>
            <a:endParaRPr lang="en-US"/>
          </a:p>
        </p:txBody>
      </p:sp>
    </p:spTree>
    <p:extLst>
      <p:ext uri="{BB962C8B-B14F-4D97-AF65-F5344CB8AC3E}">
        <p14:creationId xmlns:p14="http://schemas.microsoft.com/office/powerpoint/2010/main" val="326616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duty was in 2012</a:t>
            </a:r>
          </a:p>
          <a:p>
            <a:r>
              <a:rPr lang="en-US" dirty="0" smtClean="0"/>
              <a:t>Smuggling</a:t>
            </a:r>
          </a:p>
          <a:p>
            <a:r>
              <a:rPr lang="en-US" dirty="0" err="1" smtClean="0"/>
              <a:t>jewellers</a:t>
            </a:r>
            <a:endParaRPr lang="en-US" dirty="0" smtClean="0"/>
          </a:p>
          <a:p>
            <a:endParaRPr lang="en-US" dirty="0" smtClean="0"/>
          </a:p>
          <a:p>
            <a:r>
              <a:rPr lang="en-US" dirty="0" smtClean="0"/>
              <a:t>A plan by the Reserve Bank of India (RBI) to swap old gold in its vaults for purer metal abroad that it could pledge or sell would have the added benefits of reducing gold imports and easing pressure on the balance of payments.</a:t>
            </a:r>
          </a:p>
          <a:p>
            <a:r>
              <a:rPr lang="en-US" dirty="0" smtClean="0"/>
              <a:t>The RBI would sell relatively impure gold from its own vaults - some dating back to before independence - and receive the equivalent worth of purer yellow metal delivered to the Bank of England, under a scheme outlined on Wednesday.</a:t>
            </a:r>
          </a:p>
          <a:p>
            <a:r>
              <a:rPr lang="en-US" dirty="0" smtClean="0"/>
              <a:t>The swaps would not involve money changing hands, according to three officials aware of the development.</a:t>
            </a:r>
          </a:p>
          <a:p>
            <a:r>
              <a:rPr lang="en-US" dirty="0" smtClean="0"/>
              <a:t>The RBI has parked gold abroad in the past, once in the throes of the 1991 financial crisis. It did a similar swap in 1998, according to a report at the time, before Russia's default and devaluation caused a meltdown across emerging markets.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19</a:t>
            </a:fld>
            <a:endParaRPr lang="en-US"/>
          </a:p>
        </p:txBody>
      </p:sp>
    </p:spTree>
    <p:extLst>
      <p:ext uri="{BB962C8B-B14F-4D97-AF65-F5344CB8AC3E}">
        <p14:creationId xmlns:p14="http://schemas.microsoft.com/office/powerpoint/2010/main" val="392272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http://www.bbc.com/news/business-30933515</a:t>
            </a:r>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26</a:t>
            </a:fld>
            <a:endParaRPr lang="en-US"/>
          </a:p>
        </p:txBody>
      </p:sp>
    </p:spTree>
    <p:extLst>
      <p:ext uri="{BB962C8B-B14F-4D97-AF65-F5344CB8AC3E}">
        <p14:creationId xmlns:p14="http://schemas.microsoft.com/office/powerpoint/2010/main" val="196432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March, the ECB and national central banks of euro zone member states will start buying 60 billion euros of chiefly government debt each month. That figure includes </a:t>
            </a:r>
            <a:r>
              <a:rPr lang="en-US" dirty="0" err="1" smtClean="0"/>
              <a:t>rebundled</a:t>
            </a:r>
            <a:r>
              <a:rPr lang="en-US" dirty="0" smtClean="0"/>
              <a:t> private debt, asset-backed securities and covered bonds, typically worth about 10 billion euros,</a:t>
            </a:r>
            <a:br>
              <a:rPr lang="en-US" dirty="0" smtClean="0"/>
            </a:br>
            <a:r>
              <a:rPr lang="en-US" dirty="0" smtClean="0"/>
              <a:t>on top of the roughly 50 billion euros in state bonds.</a:t>
            </a:r>
            <a:br>
              <a:rPr lang="en-US" dirty="0" smtClean="0"/>
            </a:br>
            <a:r>
              <a:rPr lang="en-US" dirty="0" smtClean="0"/>
              <a:t/>
            </a:r>
            <a:br>
              <a:rPr lang="en-US" dirty="0" smtClean="0"/>
            </a:br>
            <a:r>
              <a:rPr lang="en-US" dirty="0" smtClean="0"/>
              <a:t>The plan is to buy until September 2016 or until there has been a "sustained" improvement in consumer price inflation, which recently turned negative. The </a:t>
            </a:r>
            <a:r>
              <a:rPr lang="en-US" dirty="0" err="1" smtClean="0"/>
              <a:t>programme</a:t>
            </a:r>
            <a:r>
              <a:rPr lang="en-US" dirty="0" smtClean="0"/>
              <a:t> could end earlier if successful, or be extended if its impact is small.</a:t>
            </a:r>
          </a:p>
          <a:p>
            <a:endParaRPr lang="en-US" dirty="0" smtClean="0"/>
          </a:p>
          <a:p>
            <a:r>
              <a:rPr lang="en-US" dirty="0" smtClean="0"/>
              <a:t>http://www.smh.com.au/business/markets/qe-explained-how-the-ecbs-quantitative-easing-plan-will-work-20150123-12wdji.html</a:t>
            </a:r>
          </a:p>
          <a:p>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27</a:t>
            </a:fld>
            <a:endParaRPr lang="en-US"/>
          </a:p>
        </p:txBody>
      </p:sp>
    </p:spTree>
    <p:extLst>
      <p:ext uri="{BB962C8B-B14F-4D97-AF65-F5344CB8AC3E}">
        <p14:creationId xmlns:p14="http://schemas.microsoft.com/office/powerpoint/2010/main" val="1104883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March, the ECB and national central banks of euro zone member states will start buying 60 billion euros of chiefly government debt each month. That figure includes </a:t>
            </a:r>
            <a:r>
              <a:rPr lang="en-US" dirty="0" err="1" smtClean="0"/>
              <a:t>rebundled</a:t>
            </a:r>
            <a:r>
              <a:rPr lang="en-US" dirty="0" smtClean="0"/>
              <a:t> private debt, asset-backed securities and covered bonds, typically worth about 10 billion euros,</a:t>
            </a:r>
            <a:br>
              <a:rPr lang="en-US" dirty="0" smtClean="0"/>
            </a:br>
            <a:r>
              <a:rPr lang="en-US" dirty="0" smtClean="0"/>
              <a:t>on top of the roughly 50 billion euros in state bonds.</a:t>
            </a:r>
            <a:br>
              <a:rPr lang="en-US" dirty="0" smtClean="0"/>
            </a:br>
            <a:r>
              <a:rPr lang="en-US" dirty="0" smtClean="0"/>
              <a:t/>
            </a:r>
            <a:br>
              <a:rPr lang="en-US" dirty="0" smtClean="0"/>
            </a:br>
            <a:r>
              <a:rPr lang="en-US" dirty="0" smtClean="0"/>
              <a:t>The plan is to buy until September 2016 or until there has been a "sustained" improvement in consumer price inflation, which recently turned negative. The </a:t>
            </a:r>
            <a:r>
              <a:rPr lang="en-US" dirty="0" err="1" smtClean="0"/>
              <a:t>programme</a:t>
            </a:r>
            <a:r>
              <a:rPr lang="en-US" dirty="0" smtClean="0"/>
              <a:t> could end earlier if successful, or be extended if its impact is small.</a:t>
            </a:r>
          </a:p>
          <a:p>
            <a:endParaRPr lang="en-US" dirty="0" smtClean="0"/>
          </a:p>
          <a:p>
            <a:r>
              <a:rPr lang="en-US" dirty="0" smtClean="0"/>
              <a:t>http://www.smh.com.au/business/markets/qe-explained-how-the-ecbs-quantitative-easing-plan-will-work-20150123-12wdji.html</a:t>
            </a:r>
          </a:p>
          <a:p>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29</a:t>
            </a:fld>
            <a:endParaRPr lang="en-US"/>
          </a:p>
        </p:txBody>
      </p:sp>
    </p:spTree>
    <p:extLst>
      <p:ext uri="{BB962C8B-B14F-4D97-AF65-F5344CB8AC3E}">
        <p14:creationId xmlns:p14="http://schemas.microsoft.com/office/powerpoint/2010/main" val="199511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a:t>
            </a:r>
            <a:r>
              <a:rPr lang="en-US" baseline="0" dirty="0" smtClean="0"/>
              <a:t> in paint</a:t>
            </a:r>
          </a:p>
          <a:p>
            <a:r>
              <a:rPr lang="en-US" baseline="0" dirty="0" smtClean="0"/>
              <a:t>Server security</a:t>
            </a:r>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47</a:t>
            </a:fld>
            <a:endParaRPr lang="en-US"/>
          </a:p>
        </p:txBody>
      </p:sp>
    </p:spTree>
    <p:extLst>
      <p:ext uri="{BB962C8B-B14F-4D97-AF65-F5344CB8AC3E}">
        <p14:creationId xmlns:p14="http://schemas.microsoft.com/office/powerpoint/2010/main" val="395564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61</a:t>
            </a:fld>
            <a:endParaRPr lang="en-US"/>
          </a:p>
        </p:txBody>
      </p:sp>
    </p:spTree>
    <p:extLst>
      <p:ext uri="{BB962C8B-B14F-4D97-AF65-F5344CB8AC3E}">
        <p14:creationId xmlns:p14="http://schemas.microsoft.com/office/powerpoint/2010/main" val="253460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66</a:t>
            </a:fld>
            <a:endParaRPr lang="en-US"/>
          </a:p>
        </p:txBody>
      </p:sp>
    </p:spTree>
    <p:extLst>
      <p:ext uri="{BB962C8B-B14F-4D97-AF65-F5344CB8AC3E}">
        <p14:creationId xmlns:p14="http://schemas.microsoft.com/office/powerpoint/2010/main" val="502077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71</a:t>
            </a:fld>
            <a:endParaRPr lang="en-US"/>
          </a:p>
        </p:txBody>
      </p:sp>
    </p:spTree>
    <p:extLst>
      <p:ext uri="{BB962C8B-B14F-4D97-AF65-F5344CB8AC3E}">
        <p14:creationId xmlns:p14="http://schemas.microsoft.com/office/powerpoint/2010/main" val="1795804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303FBE76-A0BF-46BA-9A85-78800F058511}"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925390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181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762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411844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6275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0299137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BB182B-9898-4858-BC8D-668BF35714BD}" type="datetimeFigureOut">
              <a:rPr lang="en-US" smtClean="0"/>
              <a:t>16-Apr-15</a:t>
            </a:fld>
            <a:endParaRPr lang="en-US"/>
          </a:p>
        </p:txBody>
      </p:sp>
      <p:sp>
        <p:nvSpPr>
          <p:cNvPr id="7" name="Slide Number Placeholder 6"/>
          <p:cNvSpPr>
            <a:spLocks noGrp="1"/>
          </p:cNvSpPr>
          <p:nvPr>
            <p:ph type="sldNum" sz="quarter" idx="12"/>
          </p:nvPr>
        </p:nvSpPr>
        <p:spPr/>
        <p:txBody>
          <a:bodyPr/>
          <a:lstStyle/>
          <a:p>
            <a:fld id="{303FBE76-A0BF-46BA-9A85-78800F058511}"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06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1ABB182B-9898-4858-BC8D-668BF35714BD}" type="datetimeFigureOut">
              <a:rPr lang="en-US" smtClean="0"/>
              <a:t>16-Apr-15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303FBE76-A0BF-46BA-9A85-78800F058511}"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1ABB182B-9898-4858-BC8D-668BF35714BD}" type="datetimeFigureOut">
              <a:rPr lang="en-US" smtClean="0"/>
              <a:t>16-Apr-15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303FBE76-A0BF-46BA-9A85-78800F058511}"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68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18524813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B182B-9898-4858-BC8D-668BF35714BD}" type="datetimeFigureOut">
              <a:rPr lang="en-US" smtClean="0"/>
              <a:t>16-Apr-15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3FBE76-A0BF-46BA-9A85-78800F058511}" type="slidenum">
              <a:rPr lang="en-US" smtClean="0"/>
              <a:t>‹#›</a:t>
            </a:fld>
            <a:endParaRPr lang="en-US"/>
          </a:p>
        </p:txBody>
      </p:sp>
    </p:spTree>
    <p:extLst>
      <p:ext uri="{BB962C8B-B14F-4D97-AF65-F5344CB8AC3E}">
        <p14:creationId xmlns:p14="http://schemas.microsoft.com/office/powerpoint/2010/main" val="22047878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8139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3FBE76-A0BF-46BA-9A85-78800F058511}" type="slidenum">
              <a:rPr lang="en-US" smtClean="0"/>
              <a:t>‹#›</a:t>
            </a:fld>
            <a:endParaRPr lang="en-US"/>
          </a:p>
        </p:txBody>
      </p:sp>
    </p:spTree>
    <p:extLst>
      <p:ext uri="{BB962C8B-B14F-4D97-AF65-F5344CB8AC3E}">
        <p14:creationId xmlns:p14="http://schemas.microsoft.com/office/powerpoint/2010/main" val="321332604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3FBE76-A0BF-46BA-9A85-78800F058511}" type="slidenum">
              <a:rPr lang="en-US" smtClean="0"/>
              <a:t>‹#›</a:t>
            </a:fld>
            <a:endParaRPr lang="en-US"/>
          </a:p>
        </p:txBody>
      </p:sp>
    </p:spTree>
    <p:extLst>
      <p:ext uri="{BB962C8B-B14F-4D97-AF65-F5344CB8AC3E}">
        <p14:creationId xmlns:p14="http://schemas.microsoft.com/office/powerpoint/2010/main" val="6943887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Tree>
    <p:extLst>
      <p:ext uri="{BB962C8B-B14F-4D97-AF65-F5344CB8AC3E}">
        <p14:creationId xmlns:p14="http://schemas.microsoft.com/office/powerpoint/2010/main" val="361220469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7044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7154491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2204131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206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2928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06470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9755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B182B-9898-4858-BC8D-668BF35714BD}"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303FBE76-A0BF-46BA-9A85-78800F058511}"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02762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B182B-9898-4858-BC8D-668BF35714BD}" type="datetimeFigureOut">
              <a:rPr lang="en-US" smtClean="0"/>
              <a:t>16-Apr-15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BE76-A0BF-46BA-9A85-78800F058511}" type="slidenum">
              <a:rPr lang="en-US" smtClean="0"/>
              <a:t>‹#›</a:t>
            </a:fld>
            <a:endParaRPr lang="en-US"/>
          </a:p>
        </p:txBody>
      </p:sp>
    </p:spTree>
    <p:extLst>
      <p:ext uri="{BB962C8B-B14F-4D97-AF65-F5344CB8AC3E}">
        <p14:creationId xmlns:p14="http://schemas.microsoft.com/office/powerpoint/2010/main" val="639967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0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3.png"/><Relationship Id="rId1" Type="http://schemas.openxmlformats.org/officeDocument/2006/relationships/slideLayout" Target="../slideLayouts/slideLayout19.xml"/><Relationship Id="rId5" Type="http://schemas.openxmlformats.org/officeDocument/2006/relationships/image" Target="../media/image94.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25.jpg"/><Relationship Id="rId5" Type="http://schemas.openxmlformats.org/officeDocument/2006/relationships/image" Target="../media/image104.png"/><Relationship Id="rId4" Type="http://schemas.openxmlformats.org/officeDocument/2006/relationships/image" Target="../media/image91.jpg"/></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6.xml.rels><?xml version="1.0" encoding="UTF-8" standalone="yes"?>
<Relationships xmlns="http://schemas.openxmlformats.org/package/2006/relationships"><Relationship Id="rId3" Type="http://schemas.openxmlformats.org/officeDocument/2006/relationships/hyperlink" Target="http://dgft.gov.in/" TargetMode="External"/><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3.png"/><Relationship Id="rId1" Type="http://schemas.openxmlformats.org/officeDocument/2006/relationships/slideLayout" Target="../slideLayouts/slideLayout19.xml"/><Relationship Id="rId5" Type="http://schemas.openxmlformats.org/officeDocument/2006/relationships/image" Target="../media/image94.png"/><Relationship Id="rId4" Type="http://schemas.openxmlformats.org/officeDocument/2006/relationships/image" Target="../media/image39.png"/></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jp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png"/><Relationship Id="rId7" Type="http://schemas.openxmlformats.org/officeDocument/2006/relationships/diagramQuickStyle" Target="../diagrams/quickStyle3.xm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8.pn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hyperlink" Target="http://mrunal.org/2014/11/saarc-energy-agreement-education-declaration-cultural-capital-bamiyan.html"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mrunal.org/2015/04/diplomacy-middle-east-iran-nuclear-deal-operation-raaha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hyperlink" Target="http://mrunal.org/2015/04/diplomacy-middle-east-iran-nuclear-deal-operation-raahat.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hyperlink" Target="http://mrunal.org/2015/04/diplomacy-middle-east-iran-nuclear-deal-operation-raahat.html" TargetMode="Externa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6" name="Oval 5"/>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59238" y="248862"/>
            <a:ext cx="6096851" cy="3429479"/>
          </a:xfrm>
          <a:prstGeom prst="rect">
            <a:avLst/>
          </a:prstGeom>
        </p:spPr>
      </p:pic>
      <p:sp>
        <p:nvSpPr>
          <p:cNvPr id="7" name="TextBox 6"/>
          <p:cNvSpPr txBox="1"/>
          <p:nvPr/>
        </p:nvSpPr>
        <p:spPr>
          <a:xfrm>
            <a:off x="556259" y="4522979"/>
            <a:ext cx="5702808" cy="1754326"/>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L1/P1</a:t>
            </a:r>
          </a:p>
          <a:p>
            <a:r>
              <a:rPr lang="en-US" sz="3600" dirty="0" smtClean="0">
                <a:solidFill>
                  <a:schemeClr val="bg1"/>
                </a:solidFill>
                <a:latin typeface="Franklin Gothic Demi Cond" panose="020B0706030402020204" pitchFamily="34" charset="0"/>
              </a:rPr>
              <a:t>Monetary policy limitation</a:t>
            </a:r>
          </a:p>
          <a:p>
            <a:r>
              <a:rPr lang="en-US" sz="3600" dirty="0" smtClean="0">
                <a:solidFill>
                  <a:schemeClr val="bg1"/>
                </a:solidFill>
                <a:latin typeface="Franklin Gothic Demi Cond" panose="020B0706030402020204" pitchFamily="34" charset="0"/>
              </a:rPr>
              <a:t>Urjit Patel, RBI Pact</a:t>
            </a:r>
            <a:endParaRPr lang="en-US" sz="36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68001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286232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L4/P3: 14</a:t>
            </a:r>
            <a:r>
              <a:rPr lang="en-US" sz="3600" baseline="30000" dirty="0" smtClean="0">
                <a:solidFill>
                  <a:schemeClr val="bg1"/>
                </a:solidFill>
                <a:latin typeface="Franklin Gothic Demi Cond" panose="020B0706030402020204" pitchFamily="34" charset="0"/>
              </a:rPr>
              <a:t>th</a:t>
            </a:r>
            <a:r>
              <a:rPr lang="en-US" sz="3600" dirty="0" smtClean="0">
                <a:solidFill>
                  <a:schemeClr val="bg1"/>
                </a:solidFill>
                <a:latin typeface="Franklin Gothic Demi Cond" panose="020B0706030402020204" pitchFamily="34" charset="0"/>
              </a:rPr>
              <a:t> FC (42%)</a:t>
            </a:r>
          </a:p>
          <a:p>
            <a:r>
              <a:rPr lang="en-US" sz="3600" dirty="0" smtClean="0">
                <a:solidFill>
                  <a:schemeClr val="bg1"/>
                </a:solidFill>
                <a:latin typeface="Franklin Gothic Demi Cond" panose="020B0706030402020204" pitchFamily="34" charset="0"/>
              </a:rPr>
              <a:t>Parameters, benefits, criticism.</a:t>
            </a:r>
          </a:p>
          <a:p>
            <a:r>
              <a:rPr lang="en-US" sz="3600" strike="sngStrike" dirty="0" smtClean="0">
                <a:solidFill>
                  <a:schemeClr val="bg1"/>
                </a:solidFill>
                <a:latin typeface="Franklin Gothic Demi Cond" panose="020B0706030402020204" pitchFamily="34" charset="0"/>
              </a:rPr>
              <a:t>Guj: where to spend?</a:t>
            </a:r>
          </a:p>
          <a:p>
            <a:r>
              <a:rPr lang="en-US" sz="3600" dirty="0" smtClean="0">
                <a:solidFill>
                  <a:schemeClr val="bg1"/>
                </a:solidFill>
                <a:latin typeface="Franklin Gothic Demi Cond" panose="020B0706030402020204" pitchFamily="34" charset="0"/>
              </a:rPr>
              <a:t>PRI/ULB, Disaster funding, utility of public pricing</a:t>
            </a:r>
          </a:p>
        </p:txBody>
      </p:sp>
      <p:sp>
        <p:nvSpPr>
          <p:cNvPr id="10" name="Oval 9"/>
          <p:cNvSpPr/>
          <p:nvPr/>
        </p:nvSpPr>
        <p:spPr>
          <a:xfrm>
            <a:off x="8452104" y="440886"/>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82366" y="248862"/>
            <a:ext cx="6096851" cy="3429479"/>
          </a:xfrm>
          <a:prstGeom prst="rect">
            <a:avLst/>
          </a:prstGeom>
        </p:spPr>
      </p:pic>
    </p:spTree>
    <p:extLst>
      <p:ext uri="{BB962C8B-B14F-4D97-AF65-F5344CB8AC3E}">
        <p14:creationId xmlns:p14="http://schemas.microsoft.com/office/powerpoint/2010/main" val="39826848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3" name="Content Placeholder 2"/>
          <p:cNvSpPr>
            <a:spLocks noGrp="1"/>
          </p:cNvSpPr>
          <p:nvPr>
            <p:ph idx="1"/>
          </p:nvPr>
        </p:nvSpPr>
        <p:spPr/>
        <p:txBody>
          <a:bodyPr>
            <a:normAutofit/>
          </a:bodyPr>
          <a:lstStyle/>
          <a:p>
            <a:pPr fontAlgn="ctr"/>
            <a:r>
              <a:rPr lang="en-US" dirty="0" smtClean="0"/>
              <a:t>45% MFG output</a:t>
            </a:r>
          </a:p>
          <a:p>
            <a:pPr fontAlgn="ctr"/>
            <a:r>
              <a:rPr lang="en-US" dirty="0" smtClean="0"/>
              <a:t>40% export</a:t>
            </a:r>
          </a:p>
          <a:p>
            <a:pPr fontAlgn="ctr"/>
            <a:r>
              <a:rPr lang="en-US" dirty="0" smtClean="0"/>
              <a:t>8% GDP.</a:t>
            </a:r>
            <a:endParaRPr lang="en-US" dirty="0"/>
          </a:p>
          <a:p>
            <a:pPr fontAlgn="ctr"/>
            <a:r>
              <a:rPr lang="en-US" dirty="0" smtClean="0"/>
              <a:t>6000 products</a:t>
            </a:r>
          </a:p>
          <a:p>
            <a:r>
              <a:rPr lang="en-US" dirty="0" smtClean="0"/>
              <a:t>Budget 2015: Mudra, Atal, </a:t>
            </a:r>
            <a:r>
              <a:rPr lang="en-US" dirty="0" err="1" smtClean="0"/>
              <a:t>Setu</a:t>
            </a:r>
            <a:r>
              <a:rPr lang="en-US" dirty="0" smtClean="0"/>
              <a:t> </a:t>
            </a:r>
            <a:r>
              <a:rPr lang="en-US" dirty="0" smtClean="0">
                <a:solidFill>
                  <a:srgbClr val="FFC000"/>
                </a:solidFill>
              </a:rPr>
              <a:t>(Ref. L5/P3.pptx)</a:t>
            </a:r>
          </a:p>
          <a:p>
            <a:r>
              <a:rPr lang="en-US" dirty="0" smtClean="0"/>
              <a:t>FTP: Provide </a:t>
            </a:r>
            <a:r>
              <a:rPr lang="en-US" dirty="0"/>
              <a:t>interest subvention for 3 </a:t>
            </a:r>
            <a:r>
              <a:rPr lang="en-US" dirty="0" smtClean="0"/>
              <a:t>years</a:t>
            </a:r>
            <a:endParaRPr lang="en-US" dirty="0"/>
          </a:p>
        </p:txBody>
      </p:sp>
      <p:sp>
        <p:nvSpPr>
          <p:cNvPr id="4" name="Title 3"/>
          <p:cNvSpPr>
            <a:spLocks noGrp="1"/>
          </p:cNvSpPr>
          <p:nvPr>
            <p:ph type="title"/>
          </p:nvPr>
        </p:nvSpPr>
        <p:spPr/>
        <p:txBody>
          <a:bodyPr/>
          <a:lstStyle/>
          <a:p>
            <a:r>
              <a:rPr lang="en-US" dirty="0" smtClean="0"/>
              <a:t>MSME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5327766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2063" y="3420068"/>
            <a:ext cx="3089275" cy="2073676"/>
          </a:xfrm>
        </p:spPr>
      </p:pic>
      <p:sp>
        <p:nvSpPr>
          <p:cNvPr id="3" name="Content Placeholder 2"/>
          <p:cNvSpPr>
            <a:spLocks noGrp="1"/>
          </p:cNvSpPr>
          <p:nvPr>
            <p:ph idx="1"/>
          </p:nvPr>
        </p:nvSpPr>
        <p:spPr/>
        <p:txBody>
          <a:bodyPr>
            <a:normAutofit lnSpcReduction="10000"/>
          </a:bodyPr>
          <a:lstStyle/>
          <a:p>
            <a:r>
              <a:rPr lang="en-US" dirty="0"/>
              <a:t>China: 12</a:t>
            </a:r>
            <a:r>
              <a:rPr lang="en-US" dirty="0" smtClean="0"/>
              <a:t>% of world export</a:t>
            </a:r>
            <a:endParaRPr lang="en-US" dirty="0"/>
          </a:p>
          <a:p>
            <a:r>
              <a:rPr lang="en-US" dirty="0" smtClean="0"/>
              <a:t>India: hardly 1.2%</a:t>
            </a:r>
          </a:p>
          <a:p>
            <a:pPr fontAlgn="ctr"/>
            <a:r>
              <a:rPr lang="en-US" dirty="0" smtClean="0"/>
              <a:t>Low technology, high price</a:t>
            </a:r>
            <a:endParaRPr lang="en-US" dirty="0"/>
          </a:p>
          <a:p>
            <a:pPr fontAlgn="ctr"/>
            <a:r>
              <a:rPr lang="en-US" dirty="0"/>
              <a:t>MSME designed product = no </a:t>
            </a:r>
            <a:r>
              <a:rPr lang="en-US" dirty="0" smtClean="0"/>
              <a:t>R&amp;D</a:t>
            </a:r>
            <a:endParaRPr lang="en-US" dirty="0"/>
          </a:p>
          <a:p>
            <a:pPr fontAlgn="ctr"/>
            <a:r>
              <a:rPr lang="en-US" dirty="0" smtClean="0"/>
              <a:t>Small </a:t>
            </a:r>
            <a:r>
              <a:rPr lang="en-US" dirty="0"/>
              <a:t>size car to Africa and WANA</a:t>
            </a:r>
          </a:p>
          <a:p>
            <a:pPr fontAlgn="ctr"/>
            <a:r>
              <a:rPr lang="en-US" dirty="0"/>
              <a:t>The auto </a:t>
            </a:r>
            <a:r>
              <a:rPr lang="en-US" dirty="0" smtClean="0"/>
              <a:t>sector can be integrated </a:t>
            </a:r>
            <a:r>
              <a:rPr lang="en-US" dirty="0"/>
              <a:t>with global supply chains. </a:t>
            </a:r>
          </a:p>
          <a:p>
            <a:pPr fontAlgn="ctr"/>
            <a:r>
              <a:rPr lang="en-US" dirty="0"/>
              <a:t>subsidies and incentives….</a:t>
            </a:r>
            <a:r>
              <a:rPr lang="en-US" dirty="0" smtClean="0"/>
              <a:t>X</a:t>
            </a:r>
          </a:p>
          <a:p>
            <a:pPr fontAlgn="ctr"/>
            <a:r>
              <a:rPr lang="en-US" dirty="0" smtClean="0"/>
              <a:t>Innovation (AIM), skilling, FDI</a:t>
            </a:r>
            <a:endParaRPr lang="en-US" dirty="0"/>
          </a:p>
        </p:txBody>
      </p:sp>
      <p:sp>
        <p:nvSpPr>
          <p:cNvPr id="4" name="Title 3"/>
          <p:cNvSpPr>
            <a:spLocks noGrp="1"/>
          </p:cNvSpPr>
          <p:nvPr>
            <p:ph type="title"/>
          </p:nvPr>
        </p:nvSpPr>
        <p:spPr/>
        <p:txBody>
          <a:bodyPr/>
          <a:lstStyle/>
          <a:p>
            <a:r>
              <a:rPr lang="en-US" dirty="0" smtClean="0"/>
              <a:t>Engineering</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40173245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14061" y="2736850"/>
            <a:ext cx="2425279" cy="3440113"/>
          </a:xfrm>
        </p:spPr>
      </p:pic>
      <p:sp>
        <p:nvSpPr>
          <p:cNvPr id="3" name="Content Placeholder 2"/>
          <p:cNvSpPr>
            <a:spLocks noGrp="1"/>
          </p:cNvSpPr>
          <p:nvPr>
            <p:ph idx="1"/>
          </p:nvPr>
        </p:nvSpPr>
        <p:spPr/>
        <p:txBody>
          <a:bodyPr>
            <a:normAutofit/>
          </a:bodyPr>
          <a:lstStyle/>
          <a:p>
            <a:r>
              <a:rPr lang="en-US" dirty="0" smtClean="0"/>
              <a:t>Export of goods and services for “project” in foreign country</a:t>
            </a:r>
          </a:p>
          <a:p>
            <a:r>
              <a:rPr lang="en-US" dirty="0" smtClean="0"/>
              <a:t>Railway lines &amp; airports</a:t>
            </a:r>
          </a:p>
          <a:p>
            <a:r>
              <a:rPr lang="en-US" dirty="0" smtClean="0"/>
              <a:t>Thermal Power station, electricity grids</a:t>
            </a:r>
          </a:p>
          <a:p>
            <a:r>
              <a:rPr lang="en-US" dirty="0"/>
              <a:t>R</a:t>
            </a:r>
            <a:r>
              <a:rPr lang="en-US" dirty="0" smtClean="0"/>
              <a:t>oads </a:t>
            </a:r>
            <a:r>
              <a:rPr lang="en-US" dirty="0"/>
              <a:t>and </a:t>
            </a:r>
            <a:r>
              <a:rPr lang="en-US" dirty="0" smtClean="0"/>
              <a:t>bridges</a:t>
            </a:r>
          </a:p>
          <a:p>
            <a:r>
              <a:rPr lang="en-US" dirty="0" smtClean="0"/>
              <a:t>Dams and canals</a:t>
            </a:r>
          </a:p>
          <a:p>
            <a:r>
              <a:rPr lang="en-US" dirty="0"/>
              <a:t>Particularly Africa, LAC, SAARC, </a:t>
            </a:r>
            <a:r>
              <a:rPr lang="en-US" dirty="0" smtClean="0"/>
              <a:t>ASEAN</a:t>
            </a:r>
            <a:endParaRPr lang="en-US" dirty="0"/>
          </a:p>
        </p:txBody>
      </p:sp>
      <p:sp>
        <p:nvSpPr>
          <p:cNvPr id="4" name="Title 3"/>
          <p:cNvSpPr>
            <a:spLocks noGrp="1"/>
          </p:cNvSpPr>
          <p:nvPr>
            <p:ph type="title"/>
          </p:nvPr>
        </p:nvSpPr>
        <p:spPr/>
        <p:txBody>
          <a:bodyPr/>
          <a:lstStyle/>
          <a:p>
            <a:r>
              <a:rPr lang="en-US" dirty="0" smtClean="0"/>
              <a:t>Project export</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1171602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14061" y="2736850"/>
            <a:ext cx="2425279" cy="3440113"/>
          </a:xfrm>
        </p:spPr>
      </p:pic>
      <p:sp>
        <p:nvSpPr>
          <p:cNvPr id="3" name="Content Placeholder 2"/>
          <p:cNvSpPr>
            <a:spLocks noGrp="1"/>
          </p:cNvSpPr>
          <p:nvPr>
            <p:ph idx="1"/>
          </p:nvPr>
        </p:nvSpPr>
        <p:spPr/>
        <p:txBody>
          <a:bodyPr/>
          <a:lstStyle/>
          <a:p>
            <a:r>
              <a:rPr lang="en-US" dirty="0" smtClean="0"/>
              <a:t>Long </a:t>
            </a:r>
            <a:r>
              <a:rPr lang="en-US" dirty="0"/>
              <a:t>term relationship of the target country with India</a:t>
            </a:r>
          </a:p>
          <a:p>
            <a:r>
              <a:rPr lang="en-US" dirty="0"/>
              <a:t>Soft diplomacy, High visibility</a:t>
            </a:r>
          </a:p>
          <a:p>
            <a:r>
              <a:rPr lang="en-US" dirty="0"/>
              <a:t>Repeat orders become easier</a:t>
            </a:r>
          </a:p>
          <a:p>
            <a:r>
              <a:rPr lang="en-US" dirty="0"/>
              <a:t>Spare parts, annual maintenance and servicing contracts, </a:t>
            </a:r>
            <a:r>
              <a:rPr lang="en-US" dirty="0" smtClean="0"/>
              <a:t>tech upgrades.</a:t>
            </a:r>
          </a:p>
          <a:p>
            <a:r>
              <a:rPr lang="en-US" dirty="0" smtClean="0"/>
              <a:t>=Steady income from export over 5-20 years.</a:t>
            </a:r>
            <a:endParaRPr lang="en-US" dirty="0"/>
          </a:p>
        </p:txBody>
      </p:sp>
      <p:sp>
        <p:nvSpPr>
          <p:cNvPr id="4" name="Title 3"/>
          <p:cNvSpPr>
            <a:spLocks noGrp="1"/>
          </p:cNvSpPr>
          <p:nvPr>
            <p:ph type="title"/>
          </p:nvPr>
        </p:nvSpPr>
        <p:spPr/>
        <p:txBody>
          <a:bodyPr/>
          <a:lstStyle/>
          <a:p>
            <a:r>
              <a:rPr lang="en-US" dirty="0" smtClean="0"/>
              <a:t>Project Exports: WHY?</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5519981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14061" y="2736850"/>
            <a:ext cx="2425279" cy="3440113"/>
          </a:xfrm>
        </p:spPr>
      </p:pic>
      <p:sp>
        <p:nvSpPr>
          <p:cNvPr id="3" name="Content Placeholder 2"/>
          <p:cNvSpPr>
            <a:spLocks noGrp="1"/>
          </p:cNvSpPr>
          <p:nvPr>
            <p:ph idx="1"/>
          </p:nvPr>
        </p:nvSpPr>
        <p:spPr/>
        <p:txBody>
          <a:bodyPr>
            <a:normAutofit/>
          </a:bodyPr>
          <a:lstStyle/>
          <a:p>
            <a:r>
              <a:rPr lang="en-US" dirty="0"/>
              <a:t>Present 5 </a:t>
            </a:r>
            <a:r>
              <a:rPr lang="en-US" dirty="0" smtClean="0"/>
              <a:t>billion$. </a:t>
            </a:r>
            <a:r>
              <a:rPr lang="en-US" dirty="0"/>
              <a:t>Target 25 billion in next </a:t>
            </a:r>
            <a:r>
              <a:rPr lang="en-US" dirty="0" smtClean="0"/>
              <a:t>5 years.</a:t>
            </a:r>
            <a:endParaRPr lang="en-US" dirty="0"/>
          </a:p>
          <a:p>
            <a:r>
              <a:rPr lang="en-US" dirty="0" smtClean="0"/>
              <a:t>Department </a:t>
            </a:r>
            <a:r>
              <a:rPr lang="en-US" dirty="0"/>
              <a:t>of Commerce=&gt; National Export Insurance Account (NEIA), to cover project export risks.</a:t>
            </a:r>
          </a:p>
          <a:p>
            <a:r>
              <a:rPr lang="en-US" dirty="0" smtClean="0"/>
              <a:t>Exim </a:t>
            </a:r>
            <a:r>
              <a:rPr lang="en-US" dirty="0"/>
              <a:t>Bank loan to project exporter Indian companies</a:t>
            </a:r>
            <a:r>
              <a:rPr lang="en-US" dirty="0" smtClean="0"/>
              <a:t>.</a:t>
            </a:r>
          </a:p>
          <a:p>
            <a:r>
              <a:rPr lang="en-US" dirty="0"/>
              <a:t>Cheap credit to target country with </a:t>
            </a:r>
            <a:r>
              <a:rPr lang="en-US" dirty="0" smtClean="0"/>
              <a:t>conditionality.</a:t>
            </a:r>
          </a:p>
        </p:txBody>
      </p:sp>
      <p:sp>
        <p:nvSpPr>
          <p:cNvPr id="4" name="Title 3"/>
          <p:cNvSpPr>
            <a:spLocks noGrp="1"/>
          </p:cNvSpPr>
          <p:nvPr>
            <p:ph type="title"/>
          </p:nvPr>
        </p:nvSpPr>
        <p:spPr/>
        <p:txBody>
          <a:bodyPr/>
          <a:lstStyle/>
          <a:p>
            <a:r>
              <a:rPr lang="en-US" dirty="0" smtClean="0"/>
              <a:t>Project Exports: reform?</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1036506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6" name="Rectangle 5"/>
          <p:cNvSpPr/>
          <p:nvPr/>
        </p:nvSpPr>
        <p:spPr>
          <a:xfrm rot="19389029">
            <a:off x="301333" y="5507321"/>
            <a:ext cx="1963255"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incoming</a:t>
            </a:r>
            <a:endParaRPr lang="en-US" sz="2800" dirty="0">
              <a:latin typeface="Franklin Gothic Medium Cond" panose="020B0606030402020204" pitchFamily="34" charset="0"/>
            </a:endParaRPr>
          </a:p>
        </p:txBody>
      </p:sp>
      <p:sp>
        <p:nvSpPr>
          <p:cNvPr id="3" name="Plus 2"/>
          <p:cNvSpPr/>
          <p:nvPr/>
        </p:nvSpPr>
        <p:spPr>
          <a:xfrm>
            <a:off x="1629103" y="4561489"/>
            <a:ext cx="1240221" cy="1282262"/>
          </a:xfrm>
          <a:prstGeom prst="mathPlu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9389029">
            <a:off x="9343696" y="1569877"/>
            <a:ext cx="1963255"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outgoing</a:t>
            </a:r>
            <a:endParaRPr lang="en-US" sz="2800" dirty="0">
              <a:latin typeface="Franklin Gothic Medium Cond" panose="020B0606030402020204" pitchFamily="34" charset="0"/>
            </a:endParaRPr>
          </a:p>
        </p:txBody>
      </p:sp>
      <p:sp>
        <p:nvSpPr>
          <p:cNvPr id="4" name="Minus 3"/>
          <p:cNvSpPr/>
          <p:nvPr/>
        </p:nvSpPr>
        <p:spPr>
          <a:xfrm>
            <a:off x="9038896" y="2070537"/>
            <a:ext cx="914400" cy="693683"/>
          </a:xfrm>
          <a:prstGeom prst="mathMinu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8807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FTP-2015: Export Strategies: Product wise</a:t>
            </a:r>
            <a:endParaRPr lang="en-US" dirty="0"/>
          </a:p>
        </p:txBody>
      </p:sp>
    </p:spTree>
    <p:extLst>
      <p:ext uri="{BB962C8B-B14F-4D97-AF65-F5344CB8AC3E}">
        <p14:creationId xmlns:p14="http://schemas.microsoft.com/office/powerpoint/2010/main" val="26076891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460366"/>
            <a:ext cx="3089275" cy="1993080"/>
          </a:xfrm>
        </p:spPr>
      </p:pic>
      <p:sp>
        <p:nvSpPr>
          <p:cNvPr id="3" name="Content Placeholder 2"/>
          <p:cNvSpPr>
            <a:spLocks noGrp="1"/>
          </p:cNvSpPr>
          <p:nvPr>
            <p:ph idx="1"/>
          </p:nvPr>
        </p:nvSpPr>
        <p:spPr/>
        <p:txBody>
          <a:bodyPr>
            <a:normAutofit lnSpcReduction="10000"/>
          </a:bodyPr>
          <a:lstStyle/>
          <a:p>
            <a:pPr fontAlgn="ctr"/>
            <a:r>
              <a:rPr lang="en-US" dirty="0" smtClean="0"/>
              <a:t>Compared to China</a:t>
            </a:r>
            <a:r>
              <a:rPr lang="en-US" dirty="0"/>
              <a:t>, Taiwan, Korea and </a:t>
            </a:r>
            <a:r>
              <a:rPr lang="en-US" dirty="0" smtClean="0"/>
              <a:t>Japan……</a:t>
            </a:r>
          </a:p>
          <a:p>
            <a:pPr fontAlgn="ctr"/>
            <a:r>
              <a:rPr lang="en-US" dirty="0" smtClean="0"/>
              <a:t>High taxation</a:t>
            </a:r>
          </a:p>
          <a:p>
            <a:pPr fontAlgn="ctr"/>
            <a:r>
              <a:rPr lang="en-US" dirty="0" smtClean="0"/>
              <a:t>Electricity, loan, transport expensive</a:t>
            </a:r>
          </a:p>
          <a:p>
            <a:pPr fontAlgn="ctr"/>
            <a:r>
              <a:rPr lang="en-US" dirty="0" smtClean="0"/>
              <a:t>End result: Indian electronics 8-10% expensive than other. Export competitiveness Lost.</a:t>
            </a:r>
          </a:p>
          <a:p>
            <a:pPr fontAlgn="ctr"/>
            <a:r>
              <a:rPr lang="en-US" dirty="0" smtClean="0"/>
              <a:t>Even Indian </a:t>
            </a:r>
            <a:r>
              <a:rPr lang="en-US" dirty="0"/>
              <a:t>demand met by imports</a:t>
            </a:r>
          </a:p>
          <a:p>
            <a:pPr fontAlgn="ctr"/>
            <a:endParaRPr lang="en-US" dirty="0"/>
          </a:p>
        </p:txBody>
      </p:sp>
      <p:sp>
        <p:nvSpPr>
          <p:cNvPr id="4" name="Title 3"/>
          <p:cNvSpPr>
            <a:spLocks noGrp="1"/>
          </p:cNvSpPr>
          <p:nvPr>
            <p:ph type="title"/>
          </p:nvPr>
        </p:nvSpPr>
        <p:spPr/>
        <p:txBody>
          <a:bodyPr/>
          <a:lstStyle/>
          <a:p>
            <a:r>
              <a:rPr lang="en-US" dirty="0" smtClean="0"/>
              <a:t>Electronics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9679995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3" name="Content Placeholder 2"/>
          <p:cNvSpPr>
            <a:spLocks noGrp="1"/>
          </p:cNvSpPr>
          <p:nvPr>
            <p:ph idx="1"/>
          </p:nvPr>
        </p:nvSpPr>
        <p:spPr/>
        <p:txBody>
          <a:bodyPr>
            <a:normAutofit lnSpcReduction="10000"/>
          </a:bodyPr>
          <a:lstStyle/>
          <a:p>
            <a:r>
              <a:rPr lang="en-US" dirty="0" smtClean="0"/>
              <a:t>Single largest contributor to India’s service export</a:t>
            </a:r>
          </a:p>
          <a:p>
            <a:pPr fontAlgn="ctr"/>
            <a:r>
              <a:rPr lang="en-US" dirty="0" smtClean="0"/>
              <a:t>India’s IT export: 60% directed to US, 20% to EU</a:t>
            </a:r>
          </a:p>
          <a:p>
            <a:pPr fontAlgn="ctr"/>
            <a:r>
              <a:rPr lang="en-US" dirty="0" smtClean="0"/>
              <a:t>US/EU: slowdown, </a:t>
            </a:r>
            <a:r>
              <a:rPr lang="en-US" dirty="0"/>
              <a:t>protectionist measures, data security </a:t>
            </a:r>
            <a:r>
              <a:rPr lang="en-US" dirty="0" smtClean="0"/>
              <a:t>laws hurts </a:t>
            </a:r>
          </a:p>
          <a:p>
            <a:pPr fontAlgn="ctr"/>
            <a:r>
              <a:rPr lang="en-US" dirty="0" smtClean="0"/>
              <a:t>Need </a:t>
            </a:r>
            <a:r>
              <a:rPr lang="en-US" dirty="0"/>
              <a:t>to divert towards Japan, China and Korea</a:t>
            </a:r>
          </a:p>
          <a:p>
            <a:pPr fontAlgn="ctr"/>
            <a:r>
              <a:rPr lang="en-US" dirty="0" smtClean="0"/>
              <a:t>But language problem and unique features of these markets.</a:t>
            </a:r>
          </a:p>
        </p:txBody>
      </p:sp>
      <p:sp>
        <p:nvSpPr>
          <p:cNvPr id="4" name="Title 3"/>
          <p:cNvSpPr>
            <a:spLocks noGrp="1"/>
          </p:cNvSpPr>
          <p:nvPr>
            <p:ph type="title"/>
          </p:nvPr>
        </p:nvSpPr>
        <p:spPr/>
        <p:txBody>
          <a:bodyPr/>
          <a:lstStyle/>
          <a:p>
            <a:r>
              <a:rPr lang="en-US" dirty="0" smtClean="0"/>
              <a:t>IT/ITES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0352867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3" name="Content Placeholder 2"/>
          <p:cNvSpPr>
            <a:spLocks noGrp="1"/>
          </p:cNvSpPr>
          <p:nvPr>
            <p:ph idx="1"/>
          </p:nvPr>
        </p:nvSpPr>
        <p:spPr/>
        <p:txBody>
          <a:bodyPr/>
          <a:lstStyle/>
          <a:p>
            <a:pPr fontAlgn="ctr"/>
            <a:r>
              <a:rPr lang="en-US" dirty="0"/>
              <a:t>E-Commerce, Cloud Computing, Mobile Applications</a:t>
            </a:r>
          </a:p>
          <a:p>
            <a:pPr fontAlgn="ctr"/>
            <a:r>
              <a:rPr lang="en-US" dirty="0"/>
              <a:t>Also explore Healthcare, </a:t>
            </a:r>
            <a:r>
              <a:rPr lang="en-US" dirty="0" smtClean="0"/>
              <a:t>education, R&amp;D</a:t>
            </a:r>
            <a:r>
              <a:rPr lang="en-US" dirty="0"/>
              <a:t>, consultancy, </a:t>
            </a:r>
            <a:endParaRPr lang="en-US" dirty="0" smtClean="0"/>
          </a:p>
          <a:p>
            <a:pPr fontAlgn="ctr"/>
            <a:r>
              <a:rPr lang="en-US" dirty="0" smtClean="0"/>
              <a:t>Printing, publishing </a:t>
            </a:r>
            <a:r>
              <a:rPr lang="en-US" dirty="0"/>
              <a:t>and entertainment </a:t>
            </a:r>
            <a:r>
              <a:rPr lang="en-US" dirty="0" smtClean="0"/>
              <a:t>services</a:t>
            </a:r>
            <a:endParaRPr lang="en-US" dirty="0"/>
          </a:p>
        </p:txBody>
      </p:sp>
      <p:sp>
        <p:nvSpPr>
          <p:cNvPr id="4" name="Title 3"/>
          <p:cNvSpPr>
            <a:spLocks noGrp="1"/>
          </p:cNvSpPr>
          <p:nvPr>
            <p:ph type="title"/>
          </p:nvPr>
        </p:nvSpPr>
        <p:spPr/>
        <p:txBody>
          <a:bodyPr/>
          <a:lstStyle/>
          <a:p>
            <a:r>
              <a:rPr lang="en-US" dirty="0"/>
              <a:t>IT/ITES</a:t>
            </a:r>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1174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1200329"/>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L5/P1: GDP calculation new method &amp; its criticism</a:t>
            </a:r>
          </a:p>
        </p:txBody>
      </p:sp>
      <p:sp>
        <p:nvSpPr>
          <p:cNvPr id="10" name="Oval 9"/>
          <p:cNvSpPr/>
          <p:nvPr/>
        </p:nvSpPr>
        <p:spPr>
          <a:xfrm>
            <a:off x="6679217" y="3933894"/>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86007" y="248862"/>
            <a:ext cx="6096851" cy="3429479"/>
          </a:xfrm>
          <a:prstGeom prst="rect">
            <a:avLst/>
          </a:prstGeom>
        </p:spPr>
      </p:pic>
    </p:spTree>
    <p:extLst>
      <p:ext uri="{BB962C8B-B14F-4D97-AF65-F5344CB8AC3E}">
        <p14:creationId xmlns:p14="http://schemas.microsoft.com/office/powerpoint/2010/main" val="17006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3" name="Content Placeholder 2"/>
          <p:cNvSpPr>
            <a:spLocks noGrp="1"/>
          </p:cNvSpPr>
          <p:nvPr>
            <p:ph idx="1"/>
          </p:nvPr>
        </p:nvSpPr>
        <p:spPr/>
        <p:txBody>
          <a:bodyPr/>
          <a:lstStyle/>
          <a:p>
            <a:pPr fontAlgn="ctr"/>
            <a:r>
              <a:rPr lang="en-US" dirty="0">
                <a:solidFill>
                  <a:srgbClr val="FFC000"/>
                </a:solidFill>
              </a:rPr>
              <a:t>healthcare, </a:t>
            </a:r>
            <a:r>
              <a:rPr lang="en-US" dirty="0" smtClean="0">
                <a:solidFill>
                  <a:srgbClr val="FFC000"/>
                </a:solidFill>
              </a:rPr>
              <a:t>education: </a:t>
            </a:r>
            <a:r>
              <a:rPr lang="en-US" dirty="0" smtClean="0"/>
              <a:t>deceptive practices</a:t>
            </a:r>
          </a:p>
          <a:p>
            <a:pPr fontAlgn="ctr"/>
            <a:r>
              <a:rPr lang="en-US" dirty="0" smtClean="0"/>
              <a:t>Must enforce </a:t>
            </a:r>
            <a:r>
              <a:rPr lang="en-US" dirty="0"/>
              <a:t>minimum standards e.g. wellness centres claiming to be </a:t>
            </a:r>
            <a:r>
              <a:rPr lang="en-US" dirty="0" err="1" smtClean="0"/>
              <a:t>Ayurvedic</a:t>
            </a:r>
            <a:r>
              <a:rPr lang="en-US" dirty="0" smtClean="0"/>
              <a:t> / yoga </a:t>
            </a:r>
            <a:r>
              <a:rPr lang="en-US" dirty="0"/>
              <a:t>centres. </a:t>
            </a:r>
            <a:endParaRPr lang="en-US" dirty="0" smtClean="0"/>
          </a:p>
          <a:p>
            <a:pPr fontAlgn="ctr"/>
            <a:r>
              <a:rPr lang="en-US" dirty="0" smtClean="0"/>
              <a:t>Global exhibition for all types of services</a:t>
            </a:r>
          </a:p>
          <a:p>
            <a:pPr fontAlgn="ctr"/>
            <a:r>
              <a:rPr lang="en-US" dirty="0" smtClean="0"/>
              <a:t>Help big players meet Indian startups.</a:t>
            </a:r>
            <a:endParaRPr lang="en-US" dirty="0"/>
          </a:p>
        </p:txBody>
      </p:sp>
      <p:sp>
        <p:nvSpPr>
          <p:cNvPr id="4" name="Title 3"/>
          <p:cNvSpPr>
            <a:spLocks noGrp="1"/>
          </p:cNvSpPr>
          <p:nvPr>
            <p:ph type="title"/>
          </p:nvPr>
        </p:nvSpPr>
        <p:spPr/>
        <p:txBody>
          <a:bodyPr/>
          <a:lstStyle/>
          <a:p>
            <a:r>
              <a:rPr lang="en-US" dirty="0" smtClean="0"/>
              <a:t>Services issues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9591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27780" y="2736850"/>
            <a:ext cx="2797841" cy="3440113"/>
          </a:xfrm>
        </p:spPr>
      </p:pic>
      <p:sp>
        <p:nvSpPr>
          <p:cNvPr id="3" name="Content Placeholder 2"/>
          <p:cNvSpPr>
            <a:spLocks noGrp="1"/>
          </p:cNvSpPr>
          <p:nvPr>
            <p:ph idx="1"/>
          </p:nvPr>
        </p:nvSpPr>
        <p:spPr/>
        <p:txBody>
          <a:bodyPr/>
          <a:lstStyle/>
          <a:p>
            <a:r>
              <a:rPr lang="en-US" dirty="0" smtClean="0"/>
              <a:t>Meetings</a:t>
            </a:r>
            <a:r>
              <a:rPr lang="en-US" dirty="0"/>
              <a:t>, incentives, conventions, exhibitions (</a:t>
            </a:r>
            <a:r>
              <a:rPr lang="en-US" dirty="0">
                <a:solidFill>
                  <a:srgbClr val="FFC000"/>
                </a:solidFill>
              </a:rPr>
              <a:t>MICE</a:t>
            </a:r>
            <a:r>
              <a:rPr lang="en-US" dirty="0" smtClean="0"/>
              <a:t>)</a:t>
            </a:r>
          </a:p>
          <a:p>
            <a:r>
              <a:rPr lang="en-US" dirty="0" smtClean="0"/>
              <a:t>300 billion market. India hardly 1%</a:t>
            </a:r>
          </a:p>
          <a:p>
            <a:r>
              <a:rPr lang="en-US" dirty="0" err="1" smtClean="0"/>
              <a:t>Pragati</a:t>
            </a:r>
            <a:r>
              <a:rPr lang="en-US" dirty="0" smtClean="0"/>
              <a:t> </a:t>
            </a:r>
            <a:r>
              <a:rPr lang="en-US" dirty="0" err="1" smtClean="0"/>
              <a:t>Maidan</a:t>
            </a:r>
            <a:r>
              <a:rPr lang="en-US" dirty="0" smtClean="0"/>
              <a:t>, Delhi – alone not sufficient.</a:t>
            </a:r>
          </a:p>
          <a:p>
            <a:r>
              <a:rPr lang="en-US" dirty="0" smtClean="0"/>
              <a:t>Need convention infrastructure, even in tier1, tier2 cities.</a:t>
            </a:r>
          </a:p>
          <a:p>
            <a:endParaRPr lang="en-US" dirty="0"/>
          </a:p>
        </p:txBody>
      </p:sp>
      <p:sp>
        <p:nvSpPr>
          <p:cNvPr id="4" name="Title 3"/>
          <p:cNvSpPr>
            <a:spLocks noGrp="1"/>
          </p:cNvSpPr>
          <p:nvPr>
            <p:ph type="title"/>
          </p:nvPr>
        </p:nvSpPr>
        <p:spPr/>
        <p:txBody>
          <a:bodyPr/>
          <a:lstStyle/>
          <a:p>
            <a:r>
              <a:rPr lang="en-US" dirty="0" smtClean="0"/>
              <a:t>MICE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8530623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73572" y="914400"/>
          <a:ext cx="11280228"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FTP-2015: Export Strategies: Product wise</a:t>
            </a:r>
            <a:endParaRPr lang="en-US" dirty="0"/>
          </a:p>
        </p:txBody>
      </p:sp>
    </p:spTree>
    <p:extLst>
      <p:ext uri="{BB962C8B-B14F-4D97-AF65-F5344CB8AC3E}">
        <p14:creationId xmlns:p14="http://schemas.microsoft.com/office/powerpoint/2010/main" val="92321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366009" y="2970668"/>
            <a:ext cx="2121383" cy="2972477"/>
          </a:xfrm>
        </p:spPr>
      </p:pic>
      <p:sp>
        <p:nvSpPr>
          <p:cNvPr id="3" name="Content Placeholder 2"/>
          <p:cNvSpPr>
            <a:spLocks noGrp="1"/>
          </p:cNvSpPr>
          <p:nvPr>
            <p:ph idx="1"/>
          </p:nvPr>
        </p:nvSpPr>
        <p:spPr/>
        <p:txBody>
          <a:bodyPr/>
          <a:lstStyle/>
          <a:p>
            <a:r>
              <a:rPr lang="en-US" dirty="0" smtClean="0"/>
              <a:t>3</a:t>
            </a:r>
            <a:r>
              <a:rPr lang="en-US" baseline="30000" dirty="0" smtClean="0"/>
              <a:t>rd</a:t>
            </a:r>
            <a:r>
              <a:rPr lang="en-US" dirty="0" smtClean="0"/>
              <a:t> Rank globally</a:t>
            </a:r>
          </a:p>
          <a:p>
            <a:r>
              <a:rPr lang="en-US" dirty="0" smtClean="0"/>
              <a:t>10% of global trade</a:t>
            </a:r>
          </a:p>
          <a:p>
            <a:r>
              <a:rPr lang="en-US" dirty="0" smtClean="0"/>
              <a:t>Grip over Generics Market (i.e. drugs produced after patent expires) hence Affordable to third world.</a:t>
            </a:r>
          </a:p>
          <a:p>
            <a:endParaRPr lang="en-US" dirty="0" smtClean="0"/>
          </a:p>
          <a:p>
            <a:endParaRPr lang="en-US" dirty="0"/>
          </a:p>
        </p:txBody>
      </p:sp>
      <p:sp>
        <p:nvSpPr>
          <p:cNvPr id="4" name="Title 3"/>
          <p:cNvSpPr>
            <a:spLocks noGrp="1"/>
          </p:cNvSpPr>
          <p:nvPr>
            <p:ph type="title"/>
          </p:nvPr>
        </p:nvSpPr>
        <p:spPr/>
        <p:txBody>
          <a:bodyPr/>
          <a:lstStyle/>
          <a:p>
            <a:r>
              <a:rPr lang="en-US" dirty="0" err="1" smtClean="0"/>
              <a:t>Pharma</a:t>
            </a:r>
            <a:r>
              <a:rPr lang="en-US" dirty="0" smtClean="0"/>
              <a:t/>
            </a:r>
            <a:br>
              <a:rPr lang="en-US" dirty="0" smtClean="0"/>
            </a:br>
            <a:r>
              <a:rPr lang="en-US" dirty="0" smtClean="0"/>
              <a:t>Strength</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425758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353308" y="3062743"/>
            <a:ext cx="2121383" cy="2972477"/>
          </a:xfrm>
        </p:spPr>
      </p:pic>
      <p:sp>
        <p:nvSpPr>
          <p:cNvPr id="3" name="Content Placeholder 2"/>
          <p:cNvSpPr>
            <a:spLocks noGrp="1"/>
          </p:cNvSpPr>
          <p:nvPr>
            <p:ph idx="1"/>
          </p:nvPr>
        </p:nvSpPr>
        <p:spPr/>
        <p:txBody>
          <a:bodyPr/>
          <a:lstStyle/>
          <a:p>
            <a:r>
              <a:rPr lang="en-US" dirty="0"/>
              <a:t>Bad media publicity of poor quality of Indian drugs esp. Ranbaxy</a:t>
            </a:r>
          </a:p>
          <a:p>
            <a:r>
              <a:rPr lang="en-US" dirty="0" smtClean="0"/>
              <a:t>Approval to sell in China: need 3-4 years</a:t>
            </a:r>
          </a:p>
          <a:p>
            <a:r>
              <a:rPr lang="en-US" dirty="0" smtClean="0"/>
              <a:t>Chinese drug regulator asks for detailed mfg. process, perform new clinical trials again in China.</a:t>
            </a:r>
          </a:p>
          <a:p>
            <a:endParaRPr lang="en-US" dirty="0" smtClean="0"/>
          </a:p>
          <a:p>
            <a:endParaRPr lang="en-US" dirty="0"/>
          </a:p>
        </p:txBody>
      </p:sp>
      <p:sp>
        <p:nvSpPr>
          <p:cNvPr id="4" name="Title 3"/>
          <p:cNvSpPr>
            <a:spLocks noGrp="1"/>
          </p:cNvSpPr>
          <p:nvPr>
            <p:ph type="title"/>
          </p:nvPr>
        </p:nvSpPr>
        <p:spPr/>
        <p:txBody>
          <a:bodyPr/>
          <a:lstStyle/>
          <a:p>
            <a:r>
              <a:rPr lang="en-US" dirty="0" err="1" smtClean="0"/>
              <a:t>Pharma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3909186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366009" y="2970668"/>
            <a:ext cx="2121383" cy="2972477"/>
          </a:xfrm>
        </p:spPr>
      </p:pic>
      <p:sp>
        <p:nvSpPr>
          <p:cNvPr id="3" name="Content Placeholder 2"/>
          <p:cNvSpPr>
            <a:spLocks noGrp="1"/>
          </p:cNvSpPr>
          <p:nvPr>
            <p:ph idx="1"/>
          </p:nvPr>
        </p:nvSpPr>
        <p:spPr/>
        <p:txBody>
          <a:bodyPr/>
          <a:lstStyle/>
          <a:p>
            <a:r>
              <a:rPr lang="en-US" dirty="0"/>
              <a:t>Spurious / fake drugs in international market- blamed to India.</a:t>
            </a:r>
          </a:p>
          <a:p>
            <a:r>
              <a:rPr lang="en-US" dirty="0" smtClean="0">
                <a:solidFill>
                  <a:srgbClr val="FFC000"/>
                </a:solidFill>
              </a:rPr>
              <a:t>1/4/2015</a:t>
            </a:r>
            <a:r>
              <a:rPr lang="en-US" dirty="0" smtClean="0"/>
              <a:t>: Trace and track policy.</a:t>
            </a:r>
          </a:p>
          <a:p>
            <a:r>
              <a:rPr lang="en-US" dirty="0" smtClean="0"/>
              <a:t>Bar codes to all medicines- expiry date, price, source mfg. etc.</a:t>
            </a:r>
          </a:p>
          <a:p>
            <a:r>
              <a:rPr lang="en-US" dirty="0" smtClean="0"/>
              <a:t>Penalties under Drugs and Cosmetics Act 1940</a:t>
            </a:r>
          </a:p>
          <a:p>
            <a:endParaRPr lang="en-US" dirty="0" smtClean="0"/>
          </a:p>
          <a:p>
            <a:endParaRPr lang="en-US" dirty="0"/>
          </a:p>
        </p:txBody>
      </p:sp>
      <p:sp>
        <p:nvSpPr>
          <p:cNvPr id="4" name="Title 3"/>
          <p:cNvSpPr>
            <a:spLocks noGrp="1"/>
          </p:cNvSpPr>
          <p:nvPr>
            <p:ph type="title"/>
          </p:nvPr>
        </p:nvSpPr>
        <p:spPr/>
        <p:txBody>
          <a:bodyPr/>
          <a:lstStyle/>
          <a:p>
            <a:r>
              <a:rPr lang="en-US" dirty="0" err="1" smtClean="0"/>
              <a:t>Pharma</a:t>
            </a:r>
            <a:r>
              <a:rPr lang="en-US" dirty="0" smtClean="0"/>
              <a:t/>
            </a:r>
            <a:br>
              <a:rPr lang="en-US" dirty="0" smtClean="0"/>
            </a:br>
            <a:r>
              <a:rPr lang="en-US" dirty="0" smtClean="0"/>
              <a:t>Solutions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291535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366009" y="2970668"/>
            <a:ext cx="2121383" cy="2972477"/>
          </a:xfrm>
        </p:spPr>
      </p:pic>
      <p:sp>
        <p:nvSpPr>
          <p:cNvPr id="3" name="Content Placeholder 2"/>
          <p:cNvSpPr>
            <a:spLocks noGrp="1"/>
          </p:cNvSpPr>
          <p:nvPr>
            <p:ph idx="1"/>
          </p:nvPr>
        </p:nvSpPr>
        <p:spPr/>
        <p:txBody>
          <a:bodyPr/>
          <a:lstStyle/>
          <a:p>
            <a:r>
              <a:rPr lang="en-US" dirty="0"/>
              <a:t> India Brand Equity Foundation (IBEF</a:t>
            </a:r>
            <a:r>
              <a:rPr lang="en-US" dirty="0" smtClean="0"/>
              <a:t>) – a trust by </a:t>
            </a:r>
            <a:r>
              <a:rPr lang="en-US" dirty="0"/>
              <a:t>Department of Commerce</a:t>
            </a:r>
            <a:r>
              <a:rPr lang="en-US" dirty="0" smtClean="0"/>
              <a:t>.</a:t>
            </a:r>
          </a:p>
          <a:p>
            <a:r>
              <a:rPr lang="en-US" dirty="0" smtClean="0"/>
              <a:t>Will run special campaigns for </a:t>
            </a:r>
            <a:r>
              <a:rPr lang="en-US" dirty="0" err="1" smtClean="0"/>
              <a:t>pharma</a:t>
            </a:r>
            <a:r>
              <a:rPr lang="en-US" dirty="0" smtClean="0"/>
              <a:t> products.</a:t>
            </a:r>
          </a:p>
          <a:p>
            <a:r>
              <a:rPr lang="en-US" dirty="0" smtClean="0"/>
              <a:t>100% FDI permitted in Medical devices – future area for growth.</a:t>
            </a:r>
            <a:endParaRPr lang="en-US" dirty="0"/>
          </a:p>
        </p:txBody>
      </p:sp>
      <p:sp>
        <p:nvSpPr>
          <p:cNvPr id="4" name="Title 3"/>
          <p:cNvSpPr>
            <a:spLocks noGrp="1"/>
          </p:cNvSpPr>
          <p:nvPr>
            <p:ph type="title"/>
          </p:nvPr>
        </p:nvSpPr>
        <p:spPr/>
        <p:txBody>
          <a:bodyPr/>
          <a:lstStyle/>
          <a:p>
            <a:r>
              <a:rPr lang="en-US" dirty="0" err="1" smtClean="0"/>
              <a:t>Pharma</a:t>
            </a:r>
            <a:r>
              <a:rPr lang="en-US" dirty="0" smtClean="0"/>
              <a:t/>
            </a:r>
            <a:br>
              <a:rPr lang="en-US" dirty="0" smtClean="0"/>
            </a:br>
            <a:r>
              <a:rPr lang="en-US" dirty="0" smtClean="0"/>
              <a:t>Solutions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025384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16898" y="3310245"/>
            <a:ext cx="6096851" cy="3429479"/>
          </a:xfrm>
          <a:prstGeom prst="rect">
            <a:avLst/>
          </a:prstGeom>
        </p:spPr>
      </p:pic>
      <p:pic>
        <p:nvPicPr>
          <p:cNvPr id="7" name="Picture 6"/>
          <p:cNvPicPr>
            <a:picLocks noChangeAspect="1"/>
          </p:cNvPicPr>
          <p:nvPr/>
        </p:nvPicPr>
        <p:blipFill rotWithShape="1">
          <a:blip r:embed="rId3"/>
          <a:srcRect t="12939"/>
          <a:stretch/>
        </p:blipFill>
        <p:spPr>
          <a:xfrm>
            <a:off x="-12333" y="4959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10800000">
            <a:off x="3208535" y="924607"/>
            <a:ext cx="3083030"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160109" y="3269791"/>
            <a:ext cx="6096851" cy="3429479"/>
          </a:xfrm>
          <a:prstGeom prst="rect">
            <a:avLst/>
          </a:prstGeom>
        </p:spPr>
      </p:pic>
      <p:sp>
        <p:nvSpPr>
          <p:cNvPr id="11" name="Right Arrow 10"/>
          <p:cNvSpPr/>
          <p:nvPr/>
        </p:nvSpPr>
        <p:spPr>
          <a:xfrm rot="3402286">
            <a:off x="2985215" y="2679804"/>
            <a:ext cx="988136"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57298">
            <a:off x="3265970" y="2740714"/>
            <a:ext cx="3432387" cy="32060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3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Boost Export HOW? = Foreign Trade Policy 2015-20</a:t>
            </a:r>
            <a:endParaRPr lang="en-US" dirty="0"/>
          </a:p>
        </p:txBody>
      </p:sp>
      <p:sp>
        <p:nvSpPr>
          <p:cNvPr id="2" name="Double Brace 1"/>
          <p:cNvSpPr/>
          <p:nvPr/>
        </p:nvSpPr>
        <p:spPr>
          <a:xfrm>
            <a:off x="7528035" y="3468414"/>
            <a:ext cx="3825765" cy="2501462"/>
          </a:xfrm>
          <a:prstGeom prst="bracePair">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801607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55074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619318" y="4407158"/>
            <a:ext cx="5702808" cy="1754326"/>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L5/P2: Agriculture problems, Soil Health card, FCI-</a:t>
            </a:r>
            <a:r>
              <a:rPr lang="en-US" sz="3600" dirty="0" err="1" smtClean="0">
                <a:solidFill>
                  <a:schemeClr val="bg1"/>
                </a:solidFill>
                <a:latin typeface="Franklin Gothic Demi Cond" panose="020B0706030402020204" pitchFamily="34" charset="0"/>
              </a:rPr>
              <a:t>Shanta</a:t>
            </a:r>
            <a:r>
              <a:rPr lang="en-US" sz="3600" dirty="0" smtClean="0">
                <a:solidFill>
                  <a:schemeClr val="bg1"/>
                </a:solidFill>
                <a:latin typeface="Franklin Gothic Demi Cond" panose="020B0706030402020204" pitchFamily="34" charset="0"/>
              </a:rPr>
              <a:t> Kumar, APMC reform (</a:t>
            </a:r>
            <a:r>
              <a:rPr lang="en-US" sz="3600" strike="sngStrike" dirty="0" smtClean="0">
                <a:solidFill>
                  <a:schemeClr val="bg1"/>
                </a:solidFill>
                <a:latin typeface="Franklin Gothic Demi Cond" panose="020B0706030402020204" pitchFamily="34" charset="0"/>
              </a:rPr>
              <a:t>Gujarat</a:t>
            </a:r>
            <a:r>
              <a:rPr lang="en-US" sz="3600" dirty="0" smtClean="0">
                <a:solidFill>
                  <a:schemeClr val="bg1"/>
                </a:solidFill>
                <a:latin typeface="Franklin Gothic Demi Cond" panose="020B0706030402020204" pitchFamily="34" charset="0"/>
              </a:rPr>
              <a:t>)</a:t>
            </a:r>
          </a:p>
        </p:txBody>
      </p:sp>
      <p:sp>
        <p:nvSpPr>
          <p:cNvPr id="10" name="Oval 9"/>
          <p:cNvSpPr/>
          <p:nvPr/>
        </p:nvSpPr>
        <p:spPr>
          <a:xfrm>
            <a:off x="6679217" y="3933894"/>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98704" y="173735"/>
            <a:ext cx="6096850" cy="3429479"/>
          </a:xfrm>
          <a:prstGeom prst="rect">
            <a:avLst/>
          </a:prstGeom>
        </p:spPr>
      </p:pic>
    </p:spTree>
    <p:extLst>
      <p:ext uri="{BB962C8B-B14F-4D97-AF65-F5344CB8AC3E}">
        <p14:creationId xmlns:p14="http://schemas.microsoft.com/office/powerpoint/2010/main" val="25904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15614" y="914400"/>
          <a:ext cx="11238186" cy="5864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FTP-2015: Duty scrip schemes</a:t>
            </a:r>
            <a:endParaRPr lang="en-US" dirty="0"/>
          </a:p>
        </p:txBody>
      </p:sp>
    </p:spTree>
    <p:extLst>
      <p:ext uri="{BB962C8B-B14F-4D97-AF65-F5344CB8AC3E}">
        <p14:creationId xmlns:p14="http://schemas.microsoft.com/office/powerpoint/2010/main" val="277951360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Service export from India scheme (SEIS): 5% scrip</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4" y="1873469"/>
            <a:ext cx="2438400" cy="2438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92" y="3329788"/>
            <a:ext cx="1219200" cy="1219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076" y="1929962"/>
            <a:ext cx="3175876" cy="238190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741" y="3939388"/>
            <a:ext cx="1506920" cy="1506920"/>
          </a:xfrm>
          <a:prstGeom prst="rect">
            <a:avLst/>
          </a:prstGeom>
        </p:spPr>
      </p:pic>
      <p:sp>
        <p:nvSpPr>
          <p:cNvPr id="12" name="TextBox 11"/>
          <p:cNvSpPr txBox="1"/>
          <p:nvPr/>
        </p:nvSpPr>
        <p:spPr>
          <a:xfrm>
            <a:off x="660743" y="1147022"/>
            <a:ext cx="1763298" cy="646331"/>
          </a:xfrm>
          <a:prstGeom prst="homePlate">
            <a:avLst>
              <a:gd name="adj" fmla="val 33842"/>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600" dirty="0" smtClean="0">
                <a:solidFill>
                  <a:schemeClr val="bg1"/>
                </a:solidFill>
                <a:latin typeface="Franklin Gothic Medium Cond" panose="020B0606030402020204" pitchFamily="34" charset="0"/>
                <a:ea typeface="Kozuka Gothic Pro B" panose="020B0800000000000000" pitchFamily="34" charset="-128"/>
              </a:rPr>
              <a:t>$100</a:t>
            </a:r>
            <a:endParaRPr lang="en-US" sz="4800" dirty="0">
              <a:solidFill>
                <a:schemeClr val="bg1"/>
              </a:solidFill>
              <a:latin typeface="Franklin Gothic Medium Cond" panose="020B0606030402020204" pitchFamily="34" charset="0"/>
              <a:ea typeface="Kozuka Gothic Pro B" panose="020B0800000000000000" pitchFamily="34" charset="-128"/>
            </a:endParaRPr>
          </a:p>
        </p:txBody>
      </p:sp>
      <p:sp>
        <p:nvSpPr>
          <p:cNvPr id="13" name="TextBox 12"/>
          <p:cNvSpPr txBox="1"/>
          <p:nvPr/>
        </p:nvSpPr>
        <p:spPr>
          <a:xfrm rot="21044952">
            <a:off x="3203027" y="4928646"/>
            <a:ext cx="3732487" cy="646331"/>
          </a:xfrm>
          <a:prstGeom prst="homePlate">
            <a:avLst>
              <a:gd name="adj" fmla="val 33842"/>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600" dirty="0" smtClean="0">
                <a:solidFill>
                  <a:schemeClr val="bg1"/>
                </a:solidFill>
                <a:latin typeface="Franklin Gothic Medium Cond" panose="020B0606030402020204" pitchFamily="34" charset="0"/>
                <a:ea typeface="Kozuka Gothic Pro B" panose="020B0800000000000000" pitchFamily="34" charset="-128"/>
              </a:rPr>
              <a:t>$5</a:t>
            </a:r>
            <a:endParaRPr lang="en-US" sz="4800" dirty="0">
              <a:solidFill>
                <a:schemeClr val="bg1"/>
              </a:solidFill>
              <a:latin typeface="Franklin Gothic Medium Cond" panose="020B0606030402020204" pitchFamily="34" charset="0"/>
              <a:ea typeface="Kozuka Gothic Pro B" panose="020B0800000000000000" pitchFamily="34" charset="-128"/>
            </a:endParaRPr>
          </a:p>
        </p:txBody>
      </p:sp>
      <p:sp>
        <p:nvSpPr>
          <p:cNvPr id="14" name="TextBox 13"/>
          <p:cNvSpPr txBox="1"/>
          <p:nvPr/>
        </p:nvSpPr>
        <p:spPr>
          <a:xfrm>
            <a:off x="4889211" y="990019"/>
            <a:ext cx="1763298" cy="1273016"/>
          </a:xfrm>
          <a:prstGeom prst="downArrowCallou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4800" dirty="0">
                <a:solidFill>
                  <a:schemeClr val="bg1"/>
                </a:solidFill>
                <a:latin typeface="Franklin Gothic Medium Cond" panose="020B0606030402020204" pitchFamily="34" charset="0"/>
                <a:ea typeface="Kozuka Gothic Pro B" panose="020B0800000000000000" pitchFamily="34" charset="-128"/>
              </a:rPr>
              <a:t>$</a:t>
            </a:r>
            <a:r>
              <a:rPr lang="en-US" sz="4800" dirty="0" smtClean="0">
                <a:solidFill>
                  <a:schemeClr val="bg1"/>
                </a:solidFill>
                <a:latin typeface="Franklin Gothic Medium Cond" panose="020B0606030402020204" pitchFamily="34" charset="0"/>
                <a:ea typeface="Kozuka Gothic Pro B" panose="020B0800000000000000" pitchFamily="34" charset="-128"/>
              </a:rPr>
              <a:t>100</a:t>
            </a:r>
            <a:endParaRPr lang="en-US" sz="4800" dirty="0">
              <a:solidFill>
                <a:schemeClr val="bg1"/>
              </a:solidFill>
              <a:latin typeface="Franklin Gothic Medium Cond" panose="020B0606030402020204" pitchFamily="34" charset="0"/>
              <a:ea typeface="Kozuka Gothic Pro B" panose="020B0800000000000000" pitchFamily="34" charset="-128"/>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911" y="4709220"/>
            <a:ext cx="1974889" cy="2148779"/>
          </a:xfrm>
          <a:prstGeom prst="rect">
            <a:avLst/>
          </a:prstGeom>
        </p:spPr>
      </p:pic>
      <p:sp>
        <p:nvSpPr>
          <p:cNvPr id="16" name="TextBox 15"/>
          <p:cNvSpPr txBox="1"/>
          <p:nvPr/>
        </p:nvSpPr>
        <p:spPr>
          <a:xfrm>
            <a:off x="8459513" y="3948823"/>
            <a:ext cx="3732487" cy="1200329"/>
          </a:xfrm>
          <a:prstGeom prst="homePlate">
            <a:avLst>
              <a:gd name="adj" fmla="val 33842"/>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600" dirty="0" smtClean="0">
                <a:solidFill>
                  <a:schemeClr val="bg1"/>
                </a:solidFill>
                <a:latin typeface="Franklin Gothic Medium Cond" panose="020B0606030402020204" pitchFamily="34" charset="0"/>
                <a:ea typeface="Kozuka Gothic Pro B" panose="020B0800000000000000" pitchFamily="34" charset="-128"/>
              </a:rPr>
              <a:t>Can use paying Taxes</a:t>
            </a:r>
            <a:endParaRPr lang="en-US" sz="4800" dirty="0">
              <a:solidFill>
                <a:schemeClr val="bg1"/>
              </a:solidFill>
              <a:latin typeface="Franklin Gothic Medium Cond" panose="020B0606030402020204" pitchFamily="34" charset="0"/>
              <a:ea typeface="Kozuka Gothic Pro B" panose="020B0800000000000000" pitchFamily="34" charset="-128"/>
            </a:endParaRPr>
          </a:p>
        </p:txBody>
      </p:sp>
    </p:spTree>
    <p:extLst>
      <p:ext uri="{BB962C8B-B14F-4D97-AF65-F5344CB8AC3E}">
        <p14:creationId xmlns:p14="http://schemas.microsoft.com/office/powerpoint/2010/main" val="29653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fontAlgn="ctr"/>
            <a:r>
              <a:rPr lang="en-US" dirty="0" smtClean="0"/>
              <a:t>Payment of </a:t>
            </a:r>
            <a:r>
              <a:rPr lang="en-US" dirty="0" smtClean="0">
                <a:solidFill>
                  <a:srgbClr val="FFC000"/>
                </a:solidFill>
              </a:rPr>
              <a:t>Customs Duties </a:t>
            </a:r>
            <a:r>
              <a:rPr lang="en-US" dirty="0" smtClean="0"/>
              <a:t>to  import of inputs </a:t>
            </a:r>
          </a:p>
          <a:p>
            <a:pPr fontAlgn="ctr"/>
            <a:r>
              <a:rPr lang="en-US" dirty="0" smtClean="0"/>
              <a:t>Payment of </a:t>
            </a:r>
            <a:r>
              <a:rPr lang="en-US" dirty="0" smtClean="0">
                <a:solidFill>
                  <a:srgbClr val="FFC000"/>
                </a:solidFill>
              </a:rPr>
              <a:t>Excise Duties </a:t>
            </a:r>
            <a:r>
              <a:rPr lang="en-US" dirty="0" smtClean="0"/>
              <a:t>on domestic procurement of inputs or goods</a:t>
            </a:r>
            <a:r>
              <a:rPr lang="en-US" dirty="0"/>
              <a:t>.</a:t>
            </a:r>
            <a:endParaRPr lang="en-US" dirty="0" smtClean="0"/>
          </a:p>
          <a:p>
            <a:pPr fontAlgn="ctr"/>
            <a:r>
              <a:rPr lang="en-US" dirty="0" smtClean="0"/>
              <a:t>Payment of </a:t>
            </a:r>
            <a:r>
              <a:rPr lang="en-US" dirty="0" smtClean="0">
                <a:solidFill>
                  <a:srgbClr val="FFC000"/>
                </a:solidFill>
              </a:rPr>
              <a:t>Service Tax </a:t>
            </a:r>
            <a:r>
              <a:rPr lang="en-US" dirty="0" smtClean="0"/>
              <a:t>on procurement of services</a:t>
            </a:r>
          </a:p>
          <a:p>
            <a:pPr fontAlgn="ctr"/>
            <a:r>
              <a:rPr lang="en-US" dirty="0" smtClean="0"/>
              <a:t>Payment </a:t>
            </a:r>
            <a:r>
              <a:rPr lang="en-US" dirty="0" smtClean="0">
                <a:solidFill>
                  <a:srgbClr val="FFC000"/>
                </a:solidFill>
              </a:rPr>
              <a:t>other fees.</a:t>
            </a:r>
          </a:p>
        </p:txBody>
      </p:sp>
      <p:sp>
        <p:nvSpPr>
          <p:cNvPr id="4" name="Title 3"/>
          <p:cNvSpPr>
            <a:spLocks noGrp="1"/>
          </p:cNvSpPr>
          <p:nvPr>
            <p:ph type="title"/>
          </p:nvPr>
        </p:nvSpPr>
        <p:spPr/>
        <p:txBody>
          <a:bodyPr/>
          <a:lstStyle/>
          <a:p>
            <a:r>
              <a:rPr lang="en-US" dirty="0" smtClean="0"/>
              <a:t>MEIS &amp; SEIS scrip</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817100" y="3847306"/>
            <a:ext cx="1219200" cy="1219200"/>
          </a:xfrm>
          <a:prstGeom prst="rect">
            <a:avLst/>
          </a:prstGeom>
        </p:spPr>
      </p:pic>
    </p:spTree>
    <p:extLst>
      <p:ext uri="{BB962C8B-B14F-4D97-AF65-F5344CB8AC3E}">
        <p14:creationId xmlns:p14="http://schemas.microsoft.com/office/powerpoint/2010/main" val="6700523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normAutofit/>
          </a:bodyPr>
          <a:lstStyle/>
          <a:p>
            <a:pPr fontAlgn="ctr"/>
            <a:r>
              <a:rPr lang="en-US" dirty="0" smtClean="0"/>
              <a:t>SEZ/EOU/EHTP/BPT/FTWZ</a:t>
            </a:r>
            <a:endParaRPr lang="en-US" dirty="0"/>
          </a:p>
          <a:p>
            <a:pPr fontAlgn="ctr"/>
            <a:r>
              <a:rPr lang="en-US" dirty="0"/>
              <a:t>Red sanders and beach </a:t>
            </a:r>
            <a:r>
              <a:rPr lang="en-US" dirty="0" smtClean="0"/>
              <a:t>sand (Environment)</a:t>
            </a:r>
            <a:endParaRPr lang="en-US" dirty="0"/>
          </a:p>
          <a:p>
            <a:pPr fontAlgn="ctr"/>
            <a:r>
              <a:rPr lang="en-US" dirty="0" smtClean="0"/>
              <a:t>Diamond, </a:t>
            </a:r>
            <a:r>
              <a:rPr lang="en-US" dirty="0"/>
              <a:t>Gold, Silver, </a:t>
            </a:r>
            <a:r>
              <a:rPr lang="en-US" dirty="0" smtClean="0"/>
              <a:t>Platinum</a:t>
            </a:r>
            <a:r>
              <a:rPr lang="en-US" dirty="0"/>
              <a:t> </a:t>
            </a:r>
            <a:r>
              <a:rPr lang="en-US" dirty="0" smtClean="0"/>
              <a:t>(CAD)</a:t>
            </a:r>
          </a:p>
          <a:p>
            <a:pPr fontAlgn="ctr"/>
            <a:r>
              <a:rPr lang="en-US" dirty="0" smtClean="0"/>
              <a:t>Mineral ores (need for Make in India)</a:t>
            </a:r>
            <a:endParaRPr lang="en-US" dirty="0"/>
          </a:p>
          <a:p>
            <a:pPr fontAlgn="ctr"/>
            <a:r>
              <a:rPr lang="en-US" dirty="0"/>
              <a:t>Cereals, sugars, milk, </a:t>
            </a:r>
            <a:r>
              <a:rPr lang="en-US" dirty="0" smtClean="0"/>
              <a:t>meat. (inflation &amp; food security)</a:t>
            </a:r>
            <a:endParaRPr lang="en-US" dirty="0"/>
          </a:p>
        </p:txBody>
      </p:sp>
      <p:sp>
        <p:nvSpPr>
          <p:cNvPr id="4" name="Title 3"/>
          <p:cNvSpPr>
            <a:spLocks noGrp="1"/>
          </p:cNvSpPr>
          <p:nvPr>
            <p:ph type="title"/>
          </p:nvPr>
        </p:nvSpPr>
        <p:spPr/>
        <p:txBody>
          <a:bodyPr/>
          <a:lstStyle/>
          <a:p>
            <a:r>
              <a:rPr lang="en-US" dirty="0" smtClean="0"/>
              <a:t>MEIS not applicable</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6261378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Export Promotion Capital Goods </a:t>
            </a:r>
            <a:r>
              <a:rPr lang="en-US" dirty="0" smtClean="0"/>
              <a:t>Scheme: Duty </a:t>
            </a:r>
            <a:r>
              <a:rPr lang="en-US" dirty="0"/>
              <a:t>free import for capital </a:t>
            </a:r>
            <a:r>
              <a:rPr lang="en-US" dirty="0" smtClean="0"/>
              <a:t>goods for </a:t>
            </a:r>
            <a:r>
              <a:rPr lang="en-US" dirty="0"/>
              <a:t>pre- production, production and </a:t>
            </a:r>
            <a:r>
              <a:rPr lang="en-US" dirty="0" smtClean="0"/>
              <a:t>post-production</a:t>
            </a:r>
            <a:endParaRPr lang="en-US" dirty="0"/>
          </a:p>
          <a:p>
            <a:r>
              <a:rPr lang="en-US" dirty="0" err="1">
                <a:solidFill>
                  <a:srgbClr val="FFC000"/>
                </a:solidFill>
              </a:rPr>
              <a:t>Niryat</a:t>
            </a:r>
            <a:r>
              <a:rPr lang="en-US" dirty="0">
                <a:solidFill>
                  <a:srgbClr val="FFC000"/>
                </a:solidFill>
              </a:rPr>
              <a:t> </a:t>
            </a:r>
            <a:r>
              <a:rPr lang="en-US" dirty="0" err="1">
                <a:solidFill>
                  <a:srgbClr val="FFC000"/>
                </a:solidFill>
              </a:rPr>
              <a:t>Bandhu</a:t>
            </a:r>
            <a:r>
              <a:rPr lang="en-US" dirty="0">
                <a:solidFill>
                  <a:srgbClr val="FFC000"/>
                </a:solidFill>
              </a:rPr>
              <a:t> (2011): </a:t>
            </a:r>
            <a:r>
              <a:rPr lang="en-US" dirty="0"/>
              <a:t>help new entrepreneurs for export. Technical advisory, handholding. Existing scheme to be </a:t>
            </a:r>
            <a:r>
              <a:rPr lang="en-US" dirty="0" smtClean="0"/>
              <a:t>streamlined</a:t>
            </a:r>
          </a:p>
          <a:p>
            <a:r>
              <a:rPr lang="en-US" dirty="0" smtClean="0">
                <a:solidFill>
                  <a:srgbClr val="FFFF00"/>
                </a:solidFill>
              </a:rPr>
              <a:t>Town of Export excellence:</a:t>
            </a:r>
            <a:r>
              <a:rPr lang="en-US" dirty="0" smtClean="0"/>
              <a:t> funding</a:t>
            </a:r>
          </a:p>
          <a:p>
            <a:r>
              <a:rPr lang="en-US" dirty="0" smtClean="0">
                <a:solidFill>
                  <a:srgbClr val="FFFF00"/>
                </a:solidFill>
              </a:rPr>
              <a:t>ASIDE:</a:t>
            </a:r>
            <a:r>
              <a:rPr lang="en-US" dirty="0" smtClean="0"/>
              <a:t> Assistance </a:t>
            </a:r>
            <a:r>
              <a:rPr lang="en-US" dirty="0"/>
              <a:t>to States for Developing Export Infrastructure and Allied Activities</a:t>
            </a:r>
          </a:p>
          <a:p>
            <a:endParaRPr lang="en-US" dirty="0"/>
          </a:p>
          <a:p>
            <a:endParaRPr lang="en-US" dirty="0"/>
          </a:p>
        </p:txBody>
      </p:sp>
      <p:sp>
        <p:nvSpPr>
          <p:cNvPr id="4" name="Title 3"/>
          <p:cNvSpPr>
            <a:spLocks noGrp="1"/>
          </p:cNvSpPr>
          <p:nvPr>
            <p:ph type="title"/>
          </p:nvPr>
        </p:nvSpPr>
        <p:spPr/>
        <p:txBody>
          <a:bodyPr/>
          <a:lstStyle/>
          <a:p>
            <a:r>
              <a:rPr lang="en-US" dirty="0" smtClean="0"/>
              <a:t>Existing</a:t>
            </a:r>
            <a:br>
              <a:rPr lang="en-US" dirty="0" smtClean="0"/>
            </a:br>
            <a:r>
              <a:rPr lang="en-US" dirty="0" smtClean="0"/>
              <a:t>schemes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a:prstGeom prst="rect">
            <a:avLst/>
          </a:prstGeom>
        </p:spPr>
      </p:pic>
    </p:spTree>
    <p:extLst>
      <p:ext uri="{BB962C8B-B14F-4D97-AF65-F5344CB8AC3E}">
        <p14:creationId xmlns:p14="http://schemas.microsoft.com/office/powerpoint/2010/main" val="9153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3572" y="914400"/>
          <a:ext cx="11280228" cy="5297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1225856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normAutofit/>
          </a:bodyPr>
          <a:lstStyle/>
          <a:p>
            <a:pPr fontAlgn="ctr"/>
            <a:r>
              <a:rPr lang="en-US" dirty="0" smtClean="0"/>
              <a:t>If </a:t>
            </a:r>
            <a:r>
              <a:rPr lang="en-US" dirty="0"/>
              <a:t>export stock seized for irregularity - release in 7 days</a:t>
            </a:r>
            <a:r>
              <a:rPr lang="en-US" dirty="0" smtClean="0"/>
              <a:t>.</a:t>
            </a:r>
          </a:p>
          <a:p>
            <a:pPr fontAlgn="ctr"/>
            <a:r>
              <a:rPr lang="en-US" dirty="0"/>
              <a:t>Faster clearance to agro/perishable produce.</a:t>
            </a:r>
          </a:p>
          <a:p>
            <a:pPr fontAlgn="ctr"/>
            <a:r>
              <a:rPr lang="en-US" dirty="0" smtClean="0">
                <a:hlinkClick r:id="rId3"/>
              </a:rPr>
              <a:t>http</a:t>
            </a:r>
            <a:r>
              <a:rPr lang="en-US" dirty="0">
                <a:hlinkClick r:id="rId3"/>
              </a:rPr>
              <a:t>://dgft.gov.in</a:t>
            </a:r>
            <a:r>
              <a:rPr lang="en-US" dirty="0"/>
              <a:t> : Exporter importer profile. Once PAN card, registration details, mobile number, email id etc. registered, no need to upload every time</a:t>
            </a:r>
            <a:r>
              <a:rPr lang="en-US" dirty="0" smtClean="0"/>
              <a:t>.</a:t>
            </a:r>
            <a:endParaRPr lang="en-US" dirty="0"/>
          </a:p>
        </p:txBody>
      </p:sp>
      <p:sp>
        <p:nvSpPr>
          <p:cNvPr id="4" name="Title 3"/>
          <p:cNvSpPr>
            <a:spLocks noGrp="1"/>
          </p:cNvSpPr>
          <p:nvPr>
            <p:ph type="title"/>
          </p:nvPr>
        </p:nvSpPr>
        <p:spPr/>
        <p:txBody>
          <a:bodyPr/>
          <a:lstStyle/>
          <a:p>
            <a:r>
              <a:rPr lang="en-US" dirty="0" smtClean="0"/>
              <a:t>Border Transport</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5114096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3" name="Content Placeholder 2"/>
          <p:cNvSpPr>
            <a:spLocks noGrp="1"/>
          </p:cNvSpPr>
          <p:nvPr>
            <p:ph idx="1"/>
          </p:nvPr>
        </p:nvSpPr>
        <p:spPr/>
        <p:txBody>
          <a:bodyPr/>
          <a:lstStyle/>
          <a:p>
            <a:r>
              <a:rPr lang="en-US" dirty="0" smtClean="0"/>
              <a:t># of docs. Required for import export</a:t>
            </a:r>
          </a:p>
          <a:p>
            <a:r>
              <a:rPr lang="en-US" dirty="0" smtClean="0"/>
              <a:t>Only 3</a:t>
            </a:r>
          </a:p>
          <a:p>
            <a:r>
              <a:rPr lang="en-US" dirty="0" smtClean="0"/>
              <a:t>Max. Time for clearance</a:t>
            </a:r>
          </a:p>
          <a:p>
            <a:r>
              <a:rPr lang="en-US" dirty="0" smtClean="0"/>
              <a:t>3 months</a:t>
            </a:r>
          </a:p>
          <a:p>
            <a:r>
              <a:rPr lang="en-US" dirty="0" smtClean="0"/>
              <a:t>Cost of import export</a:t>
            </a:r>
          </a:p>
          <a:p>
            <a:r>
              <a:rPr lang="en-US" dirty="0" smtClean="0"/>
              <a:t>reduced</a:t>
            </a:r>
            <a:endParaRPr lang="en-US" dirty="0"/>
          </a:p>
        </p:txBody>
      </p:sp>
      <p:sp>
        <p:nvSpPr>
          <p:cNvPr id="4" name="Title 3"/>
          <p:cNvSpPr>
            <a:spLocks noGrp="1"/>
          </p:cNvSpPr>
          <p:nvPr>
            <p:ph type="title"/>
          </p:nvPr>
        </p:nvSpPr>
        <p:spPr/>
        <p:txBody>
          <a:bodyPr/>
          <a:lstStyle/>
          <a:p>
            <a:r>
              <a:rPr lang="en-US" dirty="0" smtClean="0"/>
              <a:t>E-Governance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8797704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817100" y="3847306"/>
            <a:ext cx="1219200" cy="1219200"/>
          </a:xfrm>
        </p:spPr>
      </p:pic>
      <p:sp>
        <p:nvSpPr>
          <p:cNvPr id="4" name="Title 3"/>
          <p:cNvSpPr>
            <a:spLocks noGrp="1"/>
          </p:cNvSpPr>
          <p:nvPr>
            <p:ph type="title"/>
          </p:nvPr>
        </p:nvSpPr>
        <p:spPr/>
        <p:txBody>
          <a:bodyPr/>
          <a:lstStyle/>
          <a:p>
            <a:r>
              <a:rPr lang="en-US" dirty="0" smtClean="0"/>
              <a:t>Status </a:t>
            </a:r>
            <a:r>
              <a:rPr lang="en-US" dirty="0" smtClean="0"/>
              <a:t>holder</a:t>
            </a:r>
            <a:br>
              <a:rPr lang="en-US" dirty="0" smtClean="0"/>
            </a:br>
            <a:r>
              <a:rPr lang="en-US" dirty="0" smtClean="0"/>
              <a:t>=faster clearance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7" name="Content Placeholder 6"/>
          <p:cNvPicPr>
            <a:picLocks noGrp="1" noChangeAspect="1"/>
          </p:cNvPicPr>
          <p:nvPr>
            <p:ph idx="1"/>
          </p:nvPr>
        </p:nvPicPr>
        <p:blipFill>
          <a:blip r:embed="rId3"/>
          <a:stretch>
            <a:fillRect/>
          </a:stretch>
        </p:blipFill>
        <p:spPr>
          <a:xfrm>
            <a:off x="231887" y="994388"/>
            <a:ext cx="8079982" cy="3661693"/>
          </a:xfrm>
          <a:prstGeom prst="rect">
            <a:avLst/>
          </a:prstGeom>
        </p:spPr>
      </p:pic>
    </p:spTree>
    <p:extLst>
      <p:ext uri="{BB962C8B-B14F-4D97-AF65-F5344CB8AC3E}">
        <p14:creationId xmlns:p14="http://schemas.microsoft.com/office/powerpoint/2010/main" val="13468860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3572" y="914400"/>
          <a:ext cx="11280228" cy="5297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211103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619318" y="4407158"/>
            <a:ext cx="5702808" cy="2308324"/>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L5/P3,P4: Mudra Bank, Make in India, Skill India- features, challenges, Gujarat model why not inclusive (</a:t>
            </a:r>
            <a:r>
              <a:rPr lang="en-US" sz="3600" dirty="0" smtClean="0">
                <a:solidFill>
                  <a:srgbClr val="FFC000"/>
                </a:solidFill>
                <a:latin typeface="Franklin Gothic Demi Cond" panose="020B0706030402020204" pitchFamily="34" charset="0"/>
              </a:rPr>
              <a:t>economic survey</a:t>
            </a:r>
            <a:r>
              <a:rPr lang="en-US" sz="3600" dirty="0" smtClean="0">
                <a:solidFill>
                  <a:schemeClr val="bg1"/>
                </a:solidFill>
                <a:latin typeface="Franklin Gothic Demi Cond" panose="020B0706030402020204" pitchFamily="34" charset="0"/>
              </a:rPr>
              <a:t>)</a:t>
            </a:r>
          </a:p>
        </p:txBody>
      </p:sp>
      <p:sp>
        <p:nvSpPr>
          <p:cNvPr id="10" name="Oval 9"/>
          <p:cNvSpPr/>
          <p:nvPr/>
        </p:nvSpPr>
        <p:spPr>
          <a:xfrm>
            <a:off x="6679217" y="3933894"/>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22296" y="465155"/>
            <a:ext cx="6096851" cy="3429479"/>
          </a:xfrm>
          <a:prstGeom prst="rect">
            <a:avLst/>
          </a:prstGeom>
        </p:spPr>
      </p:pic>
    </p:spTree>
    <p:extLst>
      <p:ext uri="{BB962C8B-B14F-4D97-AF65-F5344CB8AC3E}">
        <p14:creationId xmlns:p14="http://schemas.microsoft.com/office/powerpoint/2010/main" val="19001872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lstStyle/>
          <a:p>
            <a:r>
              <a:rPr lang="en-US" dirty="0" smtClean="0"/>
              <a:t>1965: Export processing zone @</a:t>
            </a:r>
            <a:r>
              <a:rPr lang="en-US" dirty="0" err="1" smtClean="0"/>
              <a:t>Kandla</a:t>
            </a:r>
            <a:r>
              <a:rPr lang="en-US" dirty="0" smtClean="0"/>
              <a:t>, Gujarat</a:t>
            </a:r>
          </a:p>
          <a:p>
            <a:r>
              <a:rPr lang="en-US" dirty="0" smtClean="0"/>
              <a:t>2005: SEZ Act</a:t>
            </a:r>
          </a:p>
          <a:p>
            <a:r>
              <a:rPr lang="en-US" dirty="0" smtClean="0">
                <a:solidFill>
                  <a:srgbClr val="FFC000"/>
                </a:solidFill>
              </a:rPr>
              <a:t>SEZ Bottom-line: </a:t>
            </a:r>
            <a:r>
              <a:rPr lang="en-US" dirty="0" smtClean="0"/>
              <a:t>Export promotion through tax incentive.</a:t>
            </a:r>
          </a:p>
        </p:txBody>
      </p:sp>
      <p:sp>
        <p:nvSpPr>
          <p:cNvPr id="4" name="Title 3"/>
          <p:cNvSpPr>
            <a:spLocks noGrp="1"/>
          </p:cNvSpPr>
          <p:nvPr>
            <p:ph type="title"/>
          </p:nvPr>
        </p:nvSpPr>
        <p:spPr/>
        <p:txBody>
          <a:bodyPr/>
          <a:lstStyle/>
          <a:p>
            <a:r>
              <a:rPr lang="en-US" dirty="0" smtClean="0"/>
              <a:t>SEZ</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28710689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4" name="Title 3"/>
          <p:cNvSpPr>
            <a:spLocks noGrp="1"/>
          </p:cNvSpPr>
          <p:nvPr>
            <p:ph type="title"/>
          </p:nvPr>
        </p:nvSpPr>
        <p:spPr/>
        <p:txBody>
          <a:bodyPr/>
          <a:lstStyle/>
          <a:p>
            <a:r>
              <a:rPr lang="en-US" dirty="0" smtClean="0"/>
              <a:t>SEZ</a:t>
            </a:r>
            <a:br>
              <a:rPr lang="en-US" dirty="0" smtClean="0"/>
            </a:br>
            <a:r>
              <a:rPr lang="en-US" dirty="0" smtClean="0"/>
              <a:t>performance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graphicFrame>
        <p:nvGraphicFramePr>
          <p:cNvPr id="7" name="Content Placeholder 6"/>
          <p:cNvGraphicFramePr>
            <a:graphicFrameLocks noGrp="1"/>
          </p:cNvGraphicFramePr>
          <p:nvPr>
            <p:ph idx="1"/>
            <p:extLst/>
          </p:nvPr>
        </p:nvGraphicFramePr>
        <p:xfrm>
          <a:off x="346842" y="646114"/>
          <a:ext cx="8050923" cy="5349556"/>
        </p:xfrm>
        <a:graphic>
          <a:graphicData uri="http://schemas.openxmlformats.org/drawingml/2006/table">
            <a:tbl>
              <a:tblPr/>
              <a:tblGrid>
                <a:gridCol w="2759160"/>
                <a:gridCol w="2082182"/>
                <a:gridCol w="3209581"/>
              </a:tblGrid>
              <a:tr h="1337389">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Parameter</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2006</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2014</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337389">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Exports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22k</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5 lakh crores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337389">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Investment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4k</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4 lakh crores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337389">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Jobs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a:solidFill>
                            <a:schemeClr val="bg1"/>
                          </a:solidFill>
                          <a:effectLst/>
                          <a:latin typeface="Franklin Gothic Medium Cond" panose="020B0606030402020204" pitchFamily="34" charset="0"/>
                        </a:rPr>
                        <a:t>1.3 lakh</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800" dirty="0">
                          <a:solidFill>
                            <a:schemeClr val="bg1"/>
                          </a:solidFill>
                          <a:effectLst/>
                          <a:latin typeface="Franklin Gothic Medium Cond" panose="020B0606030402020204" pitchFamily="34" charset="0"/>
                        </a:rPr>
                        <a:t>13 lakh</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219643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4" name="Title 3"/>
          <p:cNvSpPr>
            <a:spLocks noGrp="1"/>
          </p:cNvSpPr>
          <p:nvPr>
            <p:ph type="title"/>
          </p:nvPr>
        </p:nvSpPr>
        <p:spPr/>
        <p:txBody>
          <a:bodyPr/>
          <a:lstStyle/>
          <a:p>
            <a:r>
              <a:rPr lang="en-US" dirty="0" smtClean="0"/>
              <a:t>SEZ</a:t>
            </a:r>
            <a:br>
              <a:rPr lang="en-US" dirty="0" smtClean="0"/>
            </a:br>
            <a:r>
              <a:rPr lang="en-US" dirty="0" smtClean="0"/>
              <a:t>improve following</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
        <p:nvSpPr>
          <p:cNvPr id="6" name="Content Placeholder 5"/>
          <p:cNvSpPr>
            <a:spLocks noGrp="1"/>
          </p:cNvSpPr>
          <p:nvPr>
            <p:ph idx="1"/>
          </p:nvPr>
        </p:nvSpPr>
        <p:spPr/>
        <p:txBody>
          <a:bodyPr/>
          <a:lstStyle/>
          <a:p>
            <a:r>
              <a:rPr lang="en-US" dirty="0" smtClean="0"/>
              <a:t>Automated </a:t>
            </a:r>
            <a:r>
              <a:rPr lang="en-US" dirty="0"/>
              <a:t>repeat clearances to import </a:t>
            </a:r>
            <a:r>
              <a:rPr lang="en-US" dirty="0" smtClean="0"/>
              <a:t>of raw material, export of finished goods. </a:t>
            </a:r>
          </a:p>
          <a:p>
            <a:r>
              <a:rPr lang="en-US" dirty="0" smtClean="0"/>
              <a:t>Develop </a:t>
            </a:r>
            <a:r>
              <a:rPr lang="en-US" dirty="0"/>
              <a:t>world class infra</a:t>
            </a:r>
            <a:r>
              <a:rPr lang="en-US" dirty="0" smtClean="0"/>
              <a:t>. With upstream, downstream, road, rail and port connectivity.</a:t>
            </a:r>
            <a:endParaRPr lang="en-US" dirty="0"/>
          </a:p>
        </p:txBody>
      </p:sp>
    </p:spTree>
    <p:extLst>
      <p:ext uri="{BB962C8B-B14F-4D97-AF65-F5344CB8AC3E}">
        <p14:creationId xmlns:p14="http://schemas.microsoft.com/office/powerpoint/2010/main" val="40895705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lstStyle/>
          <a:p>
            <a:r>
              <a:rPr lang="en-US" dirty="0" smtClean="0"/>
              <a:t>EXPORT ORIENTED UNITS (EOUs), </a:t>
            </a:r>
          </a:p>
          <a:p>
            <a:r>
              <a:rPr lang="en-US" dirty="0" smtClean="0"/>
              <a:t>ELECTRONICS HARDWARE TECHNOLOGY PARKS (EHTPs), </a:t>
            </a:r>
          </a:p>
          <a:p>
            <a:r>
              <a:rPr lang="en-US" dirty="0" smtClean="0"/>
              <a:t>SOFTWARE TECHNOLOGY PARKS (STPs)</a:t>
            </a:r>
          </a:p>
          <a:p>
            <a:r>
              <a:rPr lang="en-US" dirty="0" smtClean="0"/>
              <a:t>BIO-TECHNOLOGY PARKS (BTPs)</a:t>
            </a:r>
          </a:p>
          <a:p>
            <a:endParaRPr lang="en-US" dirty="0"/>
          </a:p>
        </p:txBody>
      </p:sp>
      <p:sp>
        <p:nvSpPr>
          <p:cNvPr id="4" name="Title 3"/>
          <p:cNvSpPr>
            <a:spLocks noGrp="1"/>
          </p:cNvSpPr>
          <p:nvPr>
            <p:ph type="title"/>
          </p:nvPr>
        </p:nvSpPr>
        <p:spPr/>
        <p:txBody>
          <a:bodyPr/>
          <a:lstStyle/>
          <a:p>
            <a:r>
              <a:rPr lang="en-US" dirty="0" smtClean="0"/>
              <a:t>Export units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17920260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normAutofit fontScale="92500"/>
          </a:bodyPr>
          <a:lstStyle/>
          <a:p>
            <a:pPr fontAlgn="ctr"/>
            <a:r>
              <a:rPr lang="en-US" dirty="0"/>
              <a:t>Can import raw material /components /machinery </a:t>
            </a:r>
            <a:r>
              <a:rPr lang="en-US" dirty="0" smtClean="0">
                <a:solidFill>
                  <a:srgbClr val="FFC000"/>
                </a:solidFill>
              </a:rPr>
              <a:t>@0% custom </a:t>
            </a:r>
            <a:r>
              <a:rPr lang="en-US" dirty="0">
                <a:solidFill>
                  <a:srgbClr val="FFC000"/>
                </a:solidFill>
              </a:rPr>
              <a:t>duty</a:t>
            </a:r>
            <a:r>
              <a:rPr lang="en-US" dirty="0"/>
              <a:t>. Condition- must export back.</a:t>
            </a:r>
          </a:p>
          <a:p>
            <a:pPr fontAlgn="ctr"/>
            <a:r>
              <a:rPr lang="en-US" dirty="0"/>
              <a:t>Faster clearance to their </a:t>
            </a:r>
            <a:r>
              <a:rPr lang="en-US" dirty="0" smtClean="0"/>
              <a:t>(</a:t>
            </a:r>
            <a:r>
              <a:rPr lang="en-US" dirty="0"/>
              <a:t>15 days)</a:t>
            </a:r>
          </a:p>
          <a:p>
            <a:pPr fontAlgn="ctr"/>
            <a:r>
              <a:rPr lang="en-US" dirty="0"/>
              <a:t>Don't need industrial license to produce items reserved for SSI sector.</a:t>
            </a:r>
          </a:p>
          <a:p>
            <a:pPr fontAlgn="ctr"/>
            <a:r>
              <a:rPr lang="en-US" dirty="0"/>
              <a:t>Don't need to furnish bank guarantee while importing</a:t>
            </a:r>
            <a:r>
              <a:rPr lang="en-US" dirty="0" smtClean="0"/>
              <a:t>.</a:t>
            </a:r>
            <a:endParaRPr lang="en-US" dirty="0"/>
          </a:p>
          <a:p>
            <a:pPr fontAlgn="ctr"/>
            <a:r>
              <a:rPr lang="en-US" dirty="0"/>
              <a:t>100% FDI automatic </a:t>
            </a:r>
            <a:r>
              <a:rPr lang="en-US" dirty="0" smtClean="0"/>
              <a:t>route</a:t>
            </a:r>
            <a:endParaRPr lang="en-US" dirty="0"/>
          </a:p>
        </p:txBody>
      </p:sp>
      <p:sp>
        <p:nvSpPr>
          <p:cNvPr id="4" name="Title 3"/>
          <p:cNvSpPr>
            <a:spLocks noGrp="1"/>
          </p:cNvSpPr>
          <p:nvPr>
            <p:ph type="title"/>
          </p:nvPr>
        </p:nvSpPr>
        <p:spPr/>
        <p:txBody>
          <a:bodyPr/>
          <a:lstStyle/>
          <a:p>
            <a:r>
              <a:rPr lang="en-US" dirty="0" smtClean="0"/>
              <a:t>Export units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77152885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Transport infra.</a:t>
            </a:r>
            <a:endParaRPr lang="en-US" dirty="0"/>
          </a:p>
        </p:txBody>
      </p:sp>
      <p:sp>
        <p:nvSpPr>
          <p:cNvPr id="7" name="Content Placeholder 6"/>
          <p:cNvSpPr>
            <a:spLocks noGrp="1"/>
          </p:cNvSpPr>
          <p:nvPr>
            <p:ph sz="half" idx="2"/>
          </p:nvPr>
        </p:nvSpPr>
        <p:spPr/>
        <p:txBody>
          <a:bodyPr/>
          <a:lstStyle/>
          <a:p>
            <a:r>
              <a:rPr lang="en-US" dirty="0" smtClean="0"/>
              <a:t>Road </a:t>
            </a:r>
            <a:r>
              <a:rPr lang="en-US" dirty="0"/>
              <a:t>connectivity to </a:t>
            </a:r>
            <a:r>
              <a:rPr lang="en-US" dirty="0" smtClean="0"/>
              <a:t>ports</a:t>
            </a:r>
          </a:p>
          <a:p>
            <a:r>
              <a:rPr lang="en-US" dirty="0" smtClean="0"/>
              <a:t>rail heads</a:t>
            </a:r>
          </a:p>
          <a:p>
            <a:r>
              <a:rPr lang="en-US" dirty="0" smtClean="0"/>
              <a:t>airport</a:t>
            </a:r>
            <a:endParaRPr lang="en-US" dirty="0"/>
          </a:p>
        </p:txBody>
      </p:sp>
      <p:sp>
        <p:nvSpPr>
          <p:cNvPr id="8" name="Content Placeholder 7"/>
          <p:cNvSpPr>
            <a:spLocks noGrp="1"/>
          </p:cNvSpPr>
          <p:nvPr>
            <p:ph sz="quarter" idx="4"/>
          </p:nvPr>
        </p:nvSpPr>
        <p:spPr/>
        <p:txBody>
          <a:bodyPr/>
          <a:lstStyle/>
          <a:p>
            <a:r>
              <a:rPr lang="en-US" dirty="0"/>
              <a:t>Common packaging, labelling centres</a:t>
            </a:r>
          </a:p>
          <a:p>
            <a:r>
              <a:rPr lang="en-US" dirty="0" smtClean="0"/>
              <a:t>More quality testing labs</a:t>
            </a:r>
          </a:p>
          <a:p>
            <a:r>
              <a:rPr lang="en-US" dirty="0" smtClean="0"/>
              <a:t>More warehouses</a:t>
            </a:r>
          </a:p>
          <a:p>
            <a:r>
              <a:rPr lang="en-US" dirty="0" smtClean="0"/>
              <a:t>More cold storages for </a:t>
            </a:r>
            <a:r>
              <a:rPr lang="en-US" dirty="0" err="1" smtClean="0"/>
              <a:t>pharma</a:t>
            </a:r>
            <a:r>
              <a:rPr lang="en-US" dirty="0" smtClean="0"/>
              <a:t> and perishables</a:t>
            </a:r>
          </a:p>
          <a:p>
            <a:endParaRPr lang="en-US" dirty="0" smtClean="0"/>
          </a:p>
        </p:txBody>
      </p:sp>
      <p:sp>
        <p:nvSpPr>
          <p:cNvPr id="9" name="Text Placeholder 8"/>
          <p:cNvSpPr>
            <a:spLocks noGrp="1"/>
          </p:cNvSpPr>
          <p:nvPr>
            <p:ph type="body" idx="13"/>
          </p:nvPr>
        </p:nvSpPr>
        <p:spPr/>
        <p:txBody>
          <a:bodyPr/>
          <a:lstStyle/>
          <a:p>
            <a:r>
              <a:rPr lang="en-US" dirty="0" smtClean="0"/>
              <a:t>Support infra.</a:t>
            </a:r>
            <a:endParaRPr lang="en-US" dirty="0"/>
          </a:p>
        </p:txBody>
      </p:sp>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14300" y="4884738"/>
            <a:ext cx="1973262" cy="1973262"/>
          </a:xfrm>
        </p:spPr>
      </p:pic>
      <p:pic>
        <p:nvPicPr>
          <p:cNvPr id="13" name="Content Placeholder 12"/>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0096500" y="4884738"/>
            <a:ext cx="1973262" cy="1973262"/>
          </a:xfrm>
        </p:spPr>
      </p:pic>
    </p:spTree>
    <p:extLst>
      <p:ext uri="{BB962C8B-B14F-4D97-AF65-F5344CB8AC3E}">
        <p14:creationId xmlns:p14="http://schemas.microsoft.com/office/powerpoint/2010/main" val="28202255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939"/>
          <a:stretch/>
        </p:blipFill>
        <p:spPr>
          <a:xfrm>
            <a:off x="-12333" y="49598"/>
            <a:ext cx="6096851" cy="2985755"/>
          </a:xfrm>
          <a:prstGeom prst="rect">
            <a:avLst/>
          </a:prstGeom>
        </p:spPr>
      </p:pic>
      <p:pic>
        <p:nvPicPr>
          <p:cNvPr id="6" name="Picture 5"/>
          <p:cNvPicPr>
            <a:picLocks noChangeAspect="1"/>
          </p:cNvPicPr>
          <p:nvPr/>
        </p:nvPicPr>
        <p:blipFill rotWithShape="1">
          <a:blip r:embed="rId3"/>
          <a:srcRect t="12672"/>
          <a:stretch/>
        </p:blipFill>
        <p:spPr>
          <a:xfrm>
            <a:off x="6095149" y="0"/>
            <a:ext cx="6096851" cy="2994899"/>
          </a:xfrm>
          <a:prstGeom prst="rect">
            <a:avLst/>
          </a:prstGeom>
        </p:spPr>
      </p:pic>
      <p:sp>
        <p:nvSpPr>
          <p:cNvPr id="8" name="Right Arrow 7"/>
          <p:cNvSpPr/>
          <p:nvPr/>
        </p:nvSpPr>
        <p:spPr>
          <a:xfrm rot="10800000">
            <a:off x="3208535" y="924607"/>
            <a:ext cx="3083030"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160109" y="3166294"/>
            <a:ext cx="6096851" cy="3429479"/>
          </a:xfrm>
          <a:prstGeom prst="rect">
            <a:avLst/>
          </a:prstGeom>
        </p:spPr>
      </p:pic>
      <p:sp>
        <p:nvSpPr>
          <p:cNvPr id="11" name="Right Arrow 10"/>
          <p:cNvSpPr/>
          <p:nvPr/>
        </p:nvSpPr>
        <p:spPr>
          <a:xfrm rot="3402286">
            <a:off x="1629381" y="2789159"/>
            <a:ext cx="988136"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99977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16898" y="3310245"/>
            <a:ext cx="6096851" cy="3429479"/>
          </a:xfrm>
          <a:prstGeom prst="rect">
            <a:avLst/>
          </a:prstGeom>
        </p:spPr>
      </p:pic>
      <p:pic>
        <p:nvPicPr>
          <p:cNvPr id="7" name="Picture 6"/>
          <p:cNvPicPr>
            <a:picLocks noChangeAspect="1"/>
          </p:cNvPicPr>
          <p:nvPr/>
        </p:nvPicPr>
        <p:blipFill rotWithShape="1">
          <a:blip r:embed="rId3"/>
          <a:srcRect t="12939"/>
          <a:stretch/>
        </p:blipFill>
        <p:spPr>
          <a:xfrm>
            <a:off x="-12333" y="4959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10800000">
            <a:off x="3208535" y="924607"/>
            <a:ext cx="3083030"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160109" y="3269791"/>
            <a:ext cx="6096851" cy="3429479"/>
          </a:xfrm>
          <a:prstGeom prst="rect">
            <a:avLst/>
          </a:prstGeom>
        </p:spPr>
      </p:pic>
      <p:sp>
        <p:nvSpPr>
          <p:cNvPr id="11" name="Right Arrow 10"/>
          <p:cNvSpPr/>
          <p:nvPr/>
        </p:nvSpPr>
        <p:spPr>
          <a:xfrm rot="3402286">
            <a:off x="2985215" y="2679804"/>
            <a:ext cx="988136"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57298">
            <a:off x="3265970" y="2740714"/>
            <a:ext cx="3432387" cy="32060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021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939"/>
          <a:stretch/>
        </p:blipFill>
        <p:spPr>
          <a:xfrm>
            <a:off x="-12333" y="49598"/>
            <a:ext cx="6096851" cy="2985755"/>
          </a:xfrm>
          <a:prstGeom prst="rect">
            <a:avLst/>
          </a:prstGeom>
        </p:spPr>
      </p:pic>
      <p:pic>
        <p:nvPicPr>
          <p:cNvPr id="6" name="Picture 5"/>
          <p:cNvPicPr>
            <a:picLocks noChangeAspect="1"/>
          </p:cNvPicPr>
          <p:nvPr/>
        </p:nvPicPr>
        <p:blipFill rotWithShape="1">
          <a:blip r:embed="rId3"/>
          <a:srcRect t="12672"/>
          <a:stretch/>
        </p:blipFill>
        <p:spPr>
          <a:xfrm>
            <a:off x="6095149" y="0"/>
            <a:ext cx="6096851" cy="2994899"/>
          </a:xfrm>
          <a:prstGeom prst="rect">
            <a:avLst/>
          </a:prstGeom>
        </p:spPr>
      </p:pic>
      <p:sp>
        <p:nvSpPr>
          <p:cNvPr id="8" name="Right Arrow 7"/>
          <p:cNvSpPr/>
          <p:nvPr/>
        </p:nvSpPr>
        <p:spPr>
          <a:xfrm rot="10800000">
            <a:off x="3208535" y="924607"/>
            <a:ext cx="3083030"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999351" y="3322604"/>
            <a:ext cx="7020043" cy="3310912"/>
          </a:xfrm>
          <a:prstGeom prst="rect">
            <a:avLst/>
          </a:prstGeom>
        </p:spPr>
      </p:pic>
      <p:sp>
        <p:nvSpPr>
          <p:cNvPr id="10" name="Double Brace 9"/>
          <p:cNvSpPr/>
          <p:nvPr/>
        </p:nvSpPr>
        <p:spPr>
          <a:xfrm>
            <a:off x="3471604" y="1368954"/>
            <a:ext cx="2277555" cy="1368980"/>
          </a:xfrm>
          <a:prstGeom prst="bracePair">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89678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lstStyle/>
          <a:p>
            <a:pPr marL="742950" indent="-742950">
              <a:buFont typeface="+mj-lt"/>
              <a:buAutoNum type="arabicPeriod"/>
            </a:pPr>
            <a:r>
              <a:rPr lang="en-US" dirty="0" smtClean="0">
                <a:solidFill>
                  <a:srgbClr val="FFC000"/>
                </a:solidFill>
              </a:rPr>
              <a:t>Tell me something about yourself?</a:t>
            </a:r>
            <a:r>
              <a:rPr lang="en-US" dirty="0" smtClean="0"/>
              <a:t> Ans. finished graduation in </a:t>
            </a:r>
            <a:r>
              <a:rPr lang="en-US" strike="sngStrike" dirty="0" smtClean="0"/>
              <a:t>2007</a:t>
            </a:r>
            <a:r>
              <a:rPr lang="en-US" dirty="0" smtClean="0"/>
              <a:t>.</a:t>
            </a:r>
          </a:p>
          <a:p>
            <a:pPr marL="742950" indent="-742950">
              <a:buFont typeface="+mj-lt"/>
              <a:buAutoNum type="arabicPeriod"/>
            </a:pPr>
            <a:r>
              <a:rPr lang="en-US" dirty="0" smtClean="0">
                <a:solidFill>
                  <a:srgbClr val="FFC000"/>
                </a:solidFill>
              </a:rPr>
              <a:t>Stick to the sales pitch.</a:t>
            </a:r>
            <a:endParaRPr lang="en-US" dirty="0">
              <a:solidFill>
                <a:srgbClr val="FFC000"/>
              </a:solidFill>
            </a:endParaRPr>
          </a:p>
          <a:p>
            <a:pPr lvl="1"/>
            <a:r>
              <a:rPr lang="en-US" dirty="0" smtClean="0"/>
              <a:t>Why Civil Service? </a:t>
            </a:r>
            <a:r>
              <a:rPr lang="en-US" dirty="0" smtClean="0">
                <a:solidFill>
                  <a:srgbClr val="92D050"/>
                </a:solidFill>
              </a:rPr>
              <a:t>Ans.</a:t>
            </a:r>
            <a:r>
              <a:rPr lang="en-US" dirty="0" smtClean="0"/>
              <a:t> Noble</a:t>
            </a:r>
          </a:p>
          <a:p>
            <a:pPr lvl="1"/>
            <a:r>
              <a:rPr lang="en-US" dirty="0" smtClean="0"/>
              <a:t>Other questions.</a:t>
            </a:r>
          </a:p>
          <a:p>
            <a:pPr lvl="1"/>
            <a:r>
              <a:rPr lang="en-US" dirty="0" smtClean="0"/>
              <a:t>But you have good opportunities in private sector? </a:t>
            </a:r>
            <a:r>
              <a:rPr lang="en-US" dirty="0" smtClean="0">
                <a:solidFill>
                  <a:srgbClr val="92D050"/>
                </a:solidFill>
              </a:rPr>
              <a:t>Ans.</a:t>
            </a:r>
            <a:r>
              <a:rPr lang="en-US" dirty="0" smtClean="0"/>
              <a:t> Desperate and guilty.</a:t>
            </a:r>
            <a:endParaRPr lang="en-US" dirty="0"/>
          </a:p>
        </p:txBody>
      </p:sp>
      <p:sp>
        <p:nvSpPr>
          <p:cNvPr id="2" name="Title 1"/>
          <p:cNvSpPr>
            <a:spLocks noGrp="1"/>
          </p:cNvSpPr>
          <p:nvPr>
            <p:ph type="title"/>
          </p:nvPr>
        </p:nvSpPr>
        <p:spPr/>
        <p:txBody>
          <a:bodyPr>
            <a:normAutofit/>
          </a:bodyPr>
          <a:lstStyle/>
          <a:p>
            <a:r>
              <a:rPr lang="en-US" dirty="0" smtClean="0"/>
              <a:t>Only </a:t>
            </a:r>
            <a:r>
              <a:rPr lang="en-US" dirty="0" smtClean="0"/>
              <a:t>2</a:t>
            </a:r>
            <a:endParaRPr lang="en-US" dirty="0"/>
          </a:p>
        </p:txBody>
      </p:sp>
      <p:sp>
        <p:nvSpPr>
          <p:cNvPr id="4" name="Text Placeholder 3"/>
          <p:cNvSpPr>
            <a:spLocks noGrp="1"/>
          </p:cNvSpPr>
          <p:nvPr>
            <p:ph type="body" sz="quarter" idx="13"/>
          </p:nvPr>
        </p:nvSpPr>
        <p:spPr/>
        <p:txBody>
          <a:bodyPr/>
          <a:lstStyle/>
          <a:p>
            <a:r>
              <a:rPr lang="en-US" dirty="0"/>
              <a:t>interview tips</a:t>
            </a:r>
          </a:p>
        </p:txBody>
      </p:sp>
    </p:spTree>
    <p:extLst>
      <p:ext uri="{BB962C8B-B14F-4D97-AF65-F5344CB8AC3E}">
        <p14:creationId xmlns:p14="http://schemas.microsoft.com/office/powerpoint/2010/main" val="3707404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619318" y="4407158"/>
            <a:ext cx="5702808" cy="1200329"/>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L5/P5: IIP-WPI-CPI trend. Why inflation declined. More steps?</a:t>
            </a:r>
          </a:p>
        </p:txBody>
      </p:sp>
      <p:sp>
        <p:nvSpPr>
          <p:cNvPr id="10" name="Oval 9"/>
          <p:cNvSpPr/>
          <p:nvPr/>
        </p:nvSpPr>
        <p:spPr>
          <a:xfrm>
            <a:off x="6679217" y="3933894"/>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22296" y="248862"/>
            <a:ext cx="6096851" cy="3429479"/>
          </a:xfrm>
          <a:prstGeom prst="rect">
            <a:avLst/>
          </a:prstGeom>
        </p:spPr>
      </p:pic>
    </p:spTree>
    <p:extLst>
      <p:ext uri="{BB962C8B-B14F-4D97-AF65-F5344CB8AC3E}">
        <p14:creationId xmlns:p14="http://schemas.microsoft.com/office/powerpoint/2010/main" val="4087623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742950" indent="-742950">
              <a:buFont typeface="+mj-lt"/>
              <a:buAutoNum type="arabicPeriod"/>
            </a:pPr>
            <a:r>
              <a:rPr lang="en-US" dirty="0" smtClean="0"/>
              <a:t>Why </a:t>
            </a:r>
            <a:r>
              <a:rPr lang="en-US" dirty="0"/>
              <a:t>Crude Oil price declined?</a:t>
            </a:r>
          </a:p>
          <a:p>
            <a:pPr marL="742950" indent="-742950">
              <a:buFont typeface="+mj-lt"/>
              <a:buAutoNum type="arabicPeriod"/>
            </a:pPr>
            <a:r>
              <a:rPr lang="en-US" dirty="0"/>
              <a:t>Reducing Gold consumption?</a:t>
            </a:r>
          </a:p>
          <a:p>
            <a:pPr marL="742950" indent="-742950">
              <a:buFont typeface="+mj-lt"/>
              <a:buAutoNum type="arabicPeriod"/>
            </a:pPr>
            <a:r>
              <a:rPr lang="en-US" dirty="0" smtClean="0">
                <a:latin typeface="Arial Black" panose="020B0A04020102020204" pitchFamily="34" charset="0"/>
              </a:rPr>
              <a:t>▲ </a:t>
            </a:r>
            <a:r>
              <a:rPr lang="en-US" dirty="0" smtClean="0"/>
              <a:t>Export</a:t>
            </a:r>
            <a:r>
              <a:rPr lang="en-US" dirty="0"/>
              <a:t>: Foreign Trade Policy 2015?</a:t>
            </a:r>
          </a:p>
          <a:p>
            <a:pPr marL="742950" indent="-742950">
              <a:buFont typeface="+mj-lt"/>
              <a:buAutoNum type="arabicPeriod"/>
            </a:pPr>
            <a:r>
              <a:rPr lang="en-US" dirty="0"/>
              <a:t>RCEP, TPP: Indian Trade interests?</a:t>
            </a:r>
          </a:p>
          <a:p>
            <a:pPr marL="742950" indent="-742950">
              <a:buFont typeface="+mj-lt"/>
              <a:buAutoNum type="arabicPeriod"/>
            </a:pPr>
            <a:r>
              <a:rPr lang="en-US" dirty="0">
                <a:latin typeface="Arial Black" panose="020B0A04020102020204" pitchFamily="34" charset="0"/>
              </a:rPr>
              <a:t>▲ </a:t>
            </a:r>
            <a:r>
              <a:rPr lang="en-US" dirty="0"/>
              <a:t>Export: </a:t>
            </a:r>
            <a:r>
              <a:rPr lang="en-US" dirty="0" smtClean="0"/>
              <a:t>Region wise </a:t>
            </a:r>
            <a:r>
              <a:rPr lang="en-US" dirty="0"/>
              <a:t>strategy?</a:t>
            </a:r>
          </a:p>
          <a:p>
            <a:pPr marL="742950" indent="-742950">
              <a:buFont typeface="+mj-lt"/>
              <a:buAutoNum type="arabicPeriod"/>
            </a:pPr>
            <a:r>
              <a:rPr lang="en-US" dirty="0" smtClean="0"/>
              <a:t>Product wise </a:t>
            </a:r>
            <a:r>
              <a:rPr lang="en-US" dirty="0"/>
              <a:t>strategy? Engineering, IT, </a:t>
            </a:r>
            <a:r>
              <a:rPr lang="en-US" dirty="0" err="1"/>
              <a:t>Pharma</a:t>
            </a:r>
            <a:r>
              <a:rPr lang="en-US" dirty="0"/>
              <a:t>/Medical.</a:t>
            </a:r>
          </a:p>
        </p:txBody>
      </p:sp>
      <p:sp>
        <p:nvSpPr>
          <p:cNvPr id="3" name="Title 2"/>
          <p:cNvSpPr>
            <a:spLocks noGrp="1"/>
          </p:cNvSpPr>
          <p:nvPr>
            <p:ph type="title"/>
          </p:nvPr>
        </p:nvSpPr>
        <p:spPr/>
        <p:txBody>
          <a:bodyPr>
            <a:normAutofit fontScale="90000"/>
          </a:bodyPr>
          <a:lstStyle/>
          <a:p>
            <a:r>
              <a:rPr lang="en-US" dirty="0" smtClean="0"/>
              <a:t>Economy: Today’s Topics</a:t>
            </a:r>
            <a:endParaRPr lang="en-US" dirty="0"/>
          </a:p>
        </p:txBody>
      </p:sp>
    </p:spTree>
    <p:extLst>
      <p:ext uri="{BB962C8B-B14F-4D97-AF65-F5344CB8AC3E}">
        <p14:creationId xmlns:p14="http://schemas.microsoft.com/office/powerpoint/2010/main" val="237422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Trade deficit </a:t>
            </a:r>
            <a:r>
              <a:rPr lang="en-US" dirty="0"/>
              <a:t>▼ </a:t>
            </a:r>
            <a:r>
              <a:rPr lang="en-US" dirty="0" smtClean="0"/>
              <a:t>: Crude Price ▼, Gold  consumption▼</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173736" y="2889504"/>
            <a:ext cx="1856232"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39549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8" name="Rectangle 7"/>
          <p:cNvSpPr/>
          <p:nvPr/>
        </p:nvSpPr>
        <p:spPr>
          <a:xfrm rot="4796772">
            <a:off x="8065917" y="194415"/>
            <a:ext cx="1090902" cy="2755098"/>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EU, China </a:t>
            </a:r>
          </a:p>
          <a:p>
            <a:pPr algn="ctr"/>
            <a:r>
              <a:rPr lang="en-US" sz="3200" dirty="0" smtClean="0">
                <a:latin typeface="Arial Black" panose="020B0A04020102020204" pitchFamily="34" charset="0"/>
              </a:rPr>
              <a:t>growth▼</a:t>
            </a:r>
            <a:endParaRPr lang="en-US" sz="3200" dirty="0">
              <a:latin typeface="Arial Black" panose="020B0A04020102020204" pitchFamily="34" charset="0"/>
            </a:endParaRPr>
          </a:p>
        </p:txBody>
      </p:sp>
      <p:sp>
        <p:nvSpPr>
          <p:cNvPr id="9" name="Rectangle 8"/>
          <p:cNvSpPr/>
          <p:nvPr/>
        </p:nvSpPr>
        <p:spPr>
          <a:xfrm rot="4796772">
            <a:off x="7166946" y="2004047"/>
            <a:ext cx="1898983" cy="4555046"/>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OPEC Oligopoly ▼</a:t>
            </a:r>
          </a:p>
          <a:p>
            <a:pPr algn="ctr"/>
            <a:r>
              <a:rPr lang="en-US" sz="3200" dirty="0" smtClean="0">
                <a:latin typeface="Arial Black" panose="020B0A04020102020204" pitchFamily="34" charset="0"/>
              </a:rPr>
              <a:t>Saudi did not cut production</a:t>
            </a:r>
            <a:endParaRPr lang="en-US" sz="3200" dirty="0">
              <a:latin typeface="Arial Black" panose="020B0A04020102020204" pitchFamily="34" charset="0"/>
            </a:endParaRPr>
          </a:p>
        </p:txBody>
      </p:sp>
      <p:sp>
        <p:nvSpPr>
          <p:cNvPr id="10" name="Rectangle 9"/>
          <p:cNvSpPr/>
          <p:nvPr/>
        </p:nvSpPr>
        <p:spPr>
          <a:xfrm rot="4796772">
            <a:off x="1742984" y="1383805"/>
            <a:ext cx="886370" cy="3610114"/>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US: Shale Gas, Oil ▲</a:t>
            </a:r>
            <a:endParaRPr lang="en-US" sz="3200" dirty="0">
              <a:latin typeface="Arial Black" panose="020B0A04020102020204" pitchFamily="34" charset="0"/>
            </a:endParaRPr>
          </a:p>
        </p:txBody>
      </p:sp>
      <p:sp>
        <p:nvSpPr>
          <p:cNvPr id="2" name="Title 1"/>
          <p:cNvSpPr>
            <a:spLocks noGrp="1"/>
          </p:cNvSpPr>
          <p:nvPr>
            <p:ph type="title"/>
          </p:nvPr>
        </p:nvSpPr>
        <p:spPr/>
        <p:txBody>
          <a:bodyPr>
            <a:normAutofit fontScale="90000"/>
          </a:bodyPr>
          <a:lstStyle/>
          <a:p>
            <a:r>
              <a:rPr lang="en-US" dirty="0" smtClean="0"/>
              <a:t>Oil expected ~60-65$ in 2015-16.</a:t>
            </a:r>
            <a:endParaRPr lang="en-US" dirty="0"/>
          </a:p>
        </p:txBody>
      </p:sp>
    </p:spTree>
    <p:extLst>
      <p:ext uri="{BB962C8B-B14F-4D97-AF65-F5344CB8AC3E}">
        <p14:creationId xmlns:p14="http://schemas.microsoft.com/office/powerpoint/2010/main" val="12248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77104157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a:bodyPr>
          <a:lstStyle/>
          <a:p>
            <a:r>
              <a:rPr lang="en-US" sz="3600" dirty="0" smtClean="0"/>
              <a:t>Lack of fin. Inclusion + black money park = Gold craze</a:t>
            </a:r>
            <a:endParaRPr lang="en-US" sz="3600" dirty="0"/>
          </a:p>
        </p:txBody>
      </p:sp>
      <p:pic>
        <p:nvPicPr>
          <p:cNvPr id="9" name="Content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547" y="2306098"/>
            <a:ext cx="2438400" cy="2438400"/>
          </a:xfrm>
          <a:prstGeom prst="rect">
            <a:avLst/>
          </a:prstGeom>
        </p:spPr>
      </p:pic>
    </p:spTree>
    <p:extLst>
      <p:ext uri="{BB962C8B-B14F-4D97-AF65-F5344CB8AC3E}">
        <p14:creationId xmlns:p14="http://schemas.microsoft.com/office/powerpoint/2010/main" val="2785173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908256" y="2645569"/>
            <a:ext cx="3028950" cy="3295650"/>
          </a:xfrm>
        </p:spPr>
      </p:pic>
      <p:graphicFrame>
        <p:nvGraphicFramePr>
          <p:cNvPr id="2" name="Content Placeholder 1"/>
          <p:cNvGraphicFramePr>
            <a:graphicFrameLocks noGrp="1"/>
          </p:cNvGraphicFramePr>
          <p:nvPr>
            <p:ph idx="1"/>
            <p:extLst>
              <p:ext uri="{D42A27DB-BD31-4B8C-83A1-F6EECF244321}">
                <p14:modId xmlns:p14="http://schemas.microsoft.com/office/powerpoint/2010/main" val="1821873781"/>
              </p:ext>
            </p:extLst>
          </p:nvPr>
        </p:nvGraphicFramePr>
        <p:xfrm>
          <a:off x="73153" y="128016"/>
          <a:ext cx="8746998" cy="61081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Purple=budget announced</a:t>
            </a:r>
            <a:endParaRPr lang="en-US" dirty="0"/>
          </a:p>
        </p:txBody>
      </p:sp>
      <p:sp>
        <p:nvSpPr>
          <p:cNvPr id="5" name="Text Placeholder 4"/>
          <p:cNvSpPr>
            <a:spLocks noGrp="1"/>
          </p:cNvSpPr>
          <p:nvPr>
            <p:ph type="body" sz="quarter" idx="13"/>
          </p:nvPr>
        </p:nvSpPr>
        <p:spPr/>
        <p:txBody>
          <a:bodyPr/>
          <a:lstStyle/>
          <a:p>
            <a:r>
              <a:rPr lang="en-US" dirty="0" smtClean="0"/>
              <a:t>Gold</a:t>
            </a:r>
            <a:endParaRPr lang="en-US" dirty="0"/>
          </a:p>
        </p:txBody>
      </p:sp>
    </p:spTree>
    <p:extLst>
      <p:ext uri="{BB962C8B-B14F-4D97-AF65-F5344CB8AC3E}">
        <p14:creationId xmlns:p14="http://schemas.microsoft.com/office/powerpoint/2010/main" val="16628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3CFE720-543A-4561-9611-4D208B0EF54D}"/>
                                            </p:graphicEl>
                                          </p:spTgt>
                                        </p:tgtEl>
                                        <p:attrNameLst>
                                          <p:attrName>style.visibility</p:attrName>
                                        </p:attrNameLst>
                                      </p:cBhvr>
                                      <p:to>
                                        <p:strVal val="visible"/>
                                      </p:to>
                                    </p:set>
                                    <p:animEffect transition="in" filter="fade">
                                      <p:cBhvr>
                                        <p:cTn id="7" dur="500"/>
                                        <p:tgtEl>
                                          <p:spTgt spid="2">
                                            <p:graphicEl>
                                              <a:dgm id="{B3CFE720-543A-4561-9611-4D208B0EF54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164A54B0-0A85-4B58-823C-E0033BF11FBC}"/>
                                            </p:graphicEl>
                                          </p:spTgt>
                                        </p:tgtEl>
                                        <p:attrNameLst>
                                          <p:attrName>style.visibility</p:attrName>
                                        </p:attrNameLst>
                                      </p:cBhvr>
                                      <p:to>
                                        <p:strVal val="visible"/>
                                      </p:to>
                                    </p:set>
                                    <p:animEffect transition="in" filter="fade">
                                      <p:cBhvr>
                                        <p:cTn id="10" dur="500"/>
                                        <p:tgtEl>
                                          <p:spTgt spid="2">
                                            <p:graphicEl>
                                              <a:dgm id="{164A54B0-0A85-4B58-823C-E0033BF11FB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1A32A6A5-5362-4A7C-BE5C-E52C9DAE26A7}"/>
                                            </p:graphicEl>
                                          </p:spTgt>
                                        </p:tgtEl>
                                        <p:attrNameLst>
                                          <p:attrName>style.visibility</p:attrName>
                                        </p:attrNameLst>
                                      </p:cBhvr>
                                      <p:to>
                                        <p:strVal val="visible"/>
                                      </p:to>
                                    </p:set>
                                    <p:animEffect transition="in" filter="fade">
                                      <p:cBhvr>
                                        <p:cTn id="15" dur="500"/>
                                        <p:tgtEl>
                                          <p:spTgt spid="2">
                                            <p:graphicEl>
                                              <a:dgm id="{1A32A6A5-5362-4A7C-BE5C-E52C9DAE26A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2AA58245-41B2-4C3F-A7E3-62F5A8F8F1DC}"/>
                                            </p:graphicEl>
                                          </p:spTgt>
                                        </p:tgtEl>
                                        <p:attrNameLst>
                                          <p:attrName>style.visibility</p:attrName>
                                        </p:attrNameLst>
                                      </p:cBhvr>
                                      <p:to>
                                        <p:strVal val="visible"/>
                                      </p:to>
                                    </p:set>
                                    <p:animEffect transition="in" filter="fade">
                                      <p:cBhvr>
                                        <p:cTn id="18" dur="500"/>
                                        <p:tgtEl>
                                          <p:spTgt spid="2">
                                            <p:graphicEl>
                                              <a:dgm id="{2AA58245-41B2-4C3F-A7E3-62F5A8F8F1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7C9F64FE-71ED-43F6-9CAA-BF8160EEA631}"/>
                                            </p:graphicEl>
                                          </p:spTgt>
                                        </p:tgtEl>
                                        <p:attrNameLst>
                                          <p:attrName>style.visibility</p:attrName>
                                        </p:attrNameLst>
                                      </p:cBhvr>
                                      <p:to>
                                        <p:strVal val="visible"/>
                                      </p:to>
                                    </p:set>
                                    <p:animEffect transition="in" filter="fade">
                                      <p:cBhvr>
                                        <p:cTn id="23" dur="500"/>
                                        <p:tgtEl>
                                          <p:spTgt spid="2">
                                            <p:graphicEl>
                                              <a:dgm id="{7C9F64FE-71ED-43F6-9CAA-BF8160EEA63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EB1ED7F1-A556-49F0-A5CD-7FE54C080981}"/>
                                            </p:graphicEl>
                                          </p:spTgt>
                                        </p:tgtEl>
                                        <p:attrNameLst>
                                          <p:attrName>style.visibility</p:attrName>
                                        </p:attrNameLst>
                                      </p:cBhvr>
                                      <p:to>
                                        <p:strVal val="visible"/>
                                      </p:to>
                                    </p:set>
                                    <p:animEffect transition="in" filter="fade">
                                      <p:cBhvr>
                                        <p:cTn id="26" dur="500"/>
                                        <p:tgtEl>
                                          <p:spTgt spid="2">
                                            <p:graphicEl>
                                              <a:dgm id="{EB1ED7F1-A556-49F0-A5CD-7FE54C08098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1F0E56F0-DC99-4BBF-A0C7-DB51012E942E}"/>
                                            </p:graphicEl>
                                          </p:spTgt>
                                        </p:tgtEl>
                                        <p:attrNameLst>
                                          <p:attrName>style.visibility</p:attrName>
                                        </p:attrNameLst>
                                      </p:cBhvr>
                                      <p:to>
                                        <p:strVal val="visible"/>
                                      </p:to>
                                    </p:set>
                                    <p:animEffect transition="in" filter="fade">
                                      <p:cBhvr>
                                        <p:cTn id="31" dur="500"/>
                                        <p:tgtEl>
                                          <p:spTgt spid="2">
                                            <p:graphicEl>
                                              <a:dgm id="{1F0E56F0-DC99-4BBF-A0C7-DB51012E942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59E4358C-1AB5-4F3E-BA1F-23C7DE06CA7B}"/>
                                            </p:graphicEl>
                                          </p:spTgt>
                                        </p:tgtEl>
                                        <p:attrNameLst>
                                          <p:attrName>style.visibility</p:attrName>
                                        </p:attrNameLst>
                                      </p:cBhvr>
                                      <p:to>
                                        <p:strVal val="visible"/>
                                      </p:to>
                                    </p:set>
                                    <p:animEffect transition="in" filter="fade">
                                      <p:cBhvr>
                                        <p:cTn id="34" dur="500"/>
                                        <p:tgtEl>
                                          <p:spTgt spid="2">
                                            <p:graphicEl>
                                              <a:dgm id="{59E4358C-1AB5-4F3E-BA1F-23C7DE06CA7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0236F9F1-C7B9-4F5B-8A4A-23407D86F7AE}"/>
                                            </p:graphicEl>
                                          </p:spTgt>
                                        </p:tgtEl>
                                        <p:attrNameLst>
                                          <p:attrName>style.visibility</p:attrName>
                                        </p:attrNameLst>
                                      </p:cBhvr>
                                      <p:to>
                                        <p:strVal val="visible"/>
                                      </p:to>
                                    </p:set>
                                    <p:animEffect transition="in" filter="fade">
                                      <p:cBhvr>
                                        <p:cTn id="39" dur="500"/>
                                        <p:tgtEl>
                                          <p:spTgt spid="2">
                                            <p:graphicEl>
                                              <a:dgm id="{0236F9F1-C7B9-4F5B-8A4A-23407D86F7AE}"/>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58766917-5393-4A10-832F-0502F614ED09}"/>
                                            </p:graphicEl>
                                          </p:spTgt>
                                        </p:tgtEl>
                                        <p:attrNameLst>
                                          <p:attrName>style.visibility</p:attrName>
                                        </p:attrNameLst>
                                      </p:cBhvr>
                                      <p:to>
                                        <p:strVal val="visible"/>
                                      </p:to>
                                    </p:set>
                                    <p:animEffect transition="in" filter="fade">
                                      <p:cBhvr>
                                        <p:cTn id="42" dur="500"/>
                                        <p:tgtEl>
                                          <p:spTgt spid="2">
                                            <p:graphicEl>
                                              <a:dgm id="{58766917-5393-4A10-832F-0502F614ED0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F9409325-F0EC-47D4-8A4A-3C21A13972CC}"/>
                                            </p:graphicEl>
                                          </p:spTgt>
                                        </p:tgtEl>
                                        <p:attrNameLst>
                                          <p:attrName>style.visibility</p:attrName>
                                        </p:attrNameLst>
                                      </p:cBhvr>
                                      <p:to>
                                        <p:strVal val="visible"/>
                                      </p:to>
                                    </p:set>
                                    <p:animEffect transition="in" filter="fade">
                                      <p:cBhvr>
                                        <p:cTn id="47" dur="500"/>
                                        <p:tgtEl>
                                          <p:spTgt spid="2">
                                            <p:graphicEl>
                                              <a:dgm id="{F9409325-F0EC-47D4-8A4A-3C21A13972C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18860A39-398A-4AF4-95FA-71838B55C41D}"/>
                                            </p:graphicEl>
                                          </p:spTgt>
                                        </p:tgtEl>
                                        <p:attrNameLst>
                                          <p:attrName>style.visibility</p:attrName>
                                        </p:attrNameLst>
                                      </p:cBhvr>
                                      <p:to>
                                        <p:strVal val="visible"/>
                                      </p:to>
                                    </p:set>
                                    <p:animEffect transition="in" filter="fade">
                                      <p:cBhvr>
                                        <p:cTn id="50" dur="500"/>
                                        <p:tgtEl>
                                          <p:spTgt spid="2">
                                            <p:graphicEl>
                                              <a:dgm id="{18860A39-398A-4AF4-95FA-71838B55C4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6" name="Oval 5"/>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3691" y="4263700"/>
            <a:ext cx="5702808" cy="2308324"/>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L1/P6 to P9</a:t>
            </a:r>
          </a:p>
          <a:p>
            <a:r>
              <a:rPr lang="en-US" sz="3600" dirty="0" smtClean="0">
                <a:solidFill>
                  <a:schemeClr val="bg1"/>
                </a:solidFill>
                <a:latin typeface="Franklin Gothic Demi Cond" panose="020B0706030402020204" pitchFamily="34" charset="0"/>
              </a:rPr>
              <a:t>Financial inclusion</a:t>
            </a:r>
          </a:p>
          <a:p>
            <a:r>
              <a:rPr lang="en-US" sz="3600" dirty="0" smtClean="0">
                <a:solidFill>
                  <a:schemeClr val="bg1"/>
                </a:solidFill>
                <a:latin typeface="Franklin Gothic Demi Cond" panose="020B0706030402020204" pitchFamily="34" charset="0"/>
              </a:rPr>
              <a:t>PMJDY, KVP, Small bank, Payment Bank</a:t>
            </a:r>
            <a:endParaRPr lang="en-US" sz="3600" dirty="0">
              <a:solidFill>
                <a:schemeClr val="bg1"/>
              </a:solidFill>
              <a:latin typeface="Franklin Gothic Demi Cond" panose="020B0706030402020204" pitchFamily="34" charset="0"/>
            </a:endParaRPr>
          </a:p>
        </p:txBody>
      </p:sp>
      <p:pic>
        <p:nvPicPr>
          <p:cNvPr id="8" name="Content Placeholder 5"/>
          <p:cNvPicPr>
            <a:picLocks noChangeAspect="1"/>
          </p:cNvPicPr>
          <p:nvPr/>
        </p:nvPicPr>
        <p:blipFill>
          <a:blip r:embed="rId3"/>
          <a:stretch>
            <a:fillRect/>
          </a:stretch>
        </p:blipFill>
        <p:spPr>
          <a:xfrm>
            <a:off x="1060705" y="248862"/>
            <a:ext cx="4580598" cy="3769569"/>
          </a:xfrm>
          <a:prstGeom prst="rect">
            <a:avLst/>
          </a:prstGeom>
        </p:spPr>
      </p:pic>
    </p:spTree>
    <p:extLst>
      <p:ext uri="{BB962C8B-B14F-4D97-AF65-F5344CB8AC3E}">
        <p14:creationId xmlns:p14="http://schemas.microsoft.com/office/powerpoint/2010/main" val="1316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2864644"/>
            <a:ext cx="2857500" cy="2857500"/>
          </a:xfrm>
        </p:spPr>
      </p:pic>
      <p:sp>
        <p:nvSpPr>
          <p:cNvPr id="3" name="Content Placeholder 2"/>
          <p:cNvSpPr>
            <a:spLocks noGrp="1"/>
          </p:cNvSpPr>
          <p:nvPr>
            <p:ph idx="1"/>
          </p:nvPr>
        </p:nvSpPr>
        <p:spPr/>
        <p:txBody>
          <a:bodyPr/>
          <a:lstStyle/>
          <a:p>
            <a:r>
              <a:rPr lang="en-US" dirty="0" smtClean="0">
                <a:solidFill>
                  <a:srgbClr val="FFFF00"/>
                </a:solidFill>
              </a:rPr>
              <a:t>Oil + gold </a:t>
            </a:r>
            <a:r>
              <a:rPr lang="en-US" dirty="0" smtClean="0"/>
              <a:t>= 45% of import bill.</a:t>
            </a:r>
            <a:endParaRPr lang="en-US" dirty="0"/>
          </a:p>
          <a:p>
            <a:r>
              <a:rPr lang="en-US" dirty="0" smtClean="0"/>
              <a:t>Overall, $9.5 billion less burden on Current Account (2014-15)</a:t>
            </a:r>
          </a:p>
          <a:p>
            <a:r>
              <a:rPr lang="en-US" dirty="0" smtClean="0"/>
              <a:t>So, CAD, inflation both moderated</a:t>
            </a:r>
            <a:endParaRPr lang="en-US" dirty="0"/>
          </a:p>
        </p:txBody>
      </p:sp>
      <p:sp>
        <p:nvSpPr>
          <p:cNvPr id="2" name="Title 1"/>
          <p:cNvSpPr>
            <a:spLocks noGrp="1"/>
          </p:cNvSpPr>
          <p:nvPr>
            <p:ph type="title"/>
          </p:nvPr>
        </p:nvSpPr>
        <p:spPr/>
        <p:txBody>
          <a:bodyPr/>
          <a:lstStyle/>
          <a:p>
            <a:r>
              <a:rPr lang="en-US" dirty="0" smtClean="0"/>
              <a:t>Impact on Indian Economy</a:t>
            </a:r>
            <a:endParaRPr lang="en-US" dirty="0"/>
          </a:p>
        </p:txBody>
      </p:sp>
      <p:sp>
        <p:nvSpPr>
          <p:cNvPr id="4" name="Text Placeholder 3"/>
          <p:cNvSpPr>
            <a:spLocks noGrp="1"/>
          </p:cNvSpPr>
          <p:nvPr>
            <p:ph type="body" sz="quarter" idx="13"/>
          </p:nvPr>
        </p:nvSpPr>
        <p:spPr/>
        <p:txBody>
          <a:bodyPr/>
          <a:lstStyle/>
          <a:p>
            <a:r>
              <a:rPr lang="en-US" dirty="0" smtClean="0"/>
              <a:t>Oil</a:t>
            </a:r>
            <a:endParaRPr lang="en-US" dirty="0"/>
          </a:p>
        </p:txBody>
      </p:sp>
    </p:spTree>
    <p:extLst>
      <p:ext uri="{BB962C8B-B14F-4D97-AF65-F5344CB8AC3E}">
        <p14:creationId xmlns:p14="http://schemas.microsoft.com/office/powerpoint/2010/main" val="3656468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3">
                <a:tint val="45000"/>
                <a:satMod val="400000"/>
              </a:schemeClr>
            </a:duotone>
          </a:blip>
          <a:stretch>
            <a:fillRect/>
          </a:stretch>
        </p:blipFill>
        <p:spPr>
          <a:xfrm>
            <a:off x="6896634" y="124082"/>
            <a:ext cx="5296217" cy="3304439"/>
          </a:xfrm>
          <a:prstGeom prst="rect">
            <a:avLst/>
          </a:prstGeom>
        </p:spPr>
      </p:pic>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6096000" y="3428521"/>
            <a:ext cx="6096851" cy="3429479"/>
          </a:xfrm>
          <a:prstGeom prst="rect">
            <a:avLst/>
          </a:prstGeom>
        </p:spPr>
      </p:pic>
      <p:pic>
        <p:nvPicPr>
          <p:cNvPr id="4" name="Content Placeholder 8"/>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40189" y="1589643"/>
            <a:ext cx="3497883" cy="4778154"/>
          </a:xfrm>
          <a:prstGeom prst="rect">
            <a:avLst/>
          </a:prstGeom>
        </p:spPr>
      </p:pic>
      <p:graphicFrame>
        <p:nvGraphicFramePr>
          <p:cNvPr id="10" name="Content Placeholder 9"/>
          <p:cNvGraphicFramePr>
            <a:graphicFrameLocks noGrp="1"/>
          </p:cNvGraphicFramePr>
          <p:nvPr>
            <p:ph idx="1"/>
            <p:extLst>
              <p:ext uri="{D42A27DB-BD31-4B8C-83A1-F6EECF244321}">
                <p14:modId xmlns:p14="http://schemas.microsoft.com/office/powerpoint/2010/main" val="1982110893"/>
              </p:ext>
            </p:extLst>
          </p:nvPr>
        </p:nvGraphicFramePr>
        <p:xfrm>
          <a:off x="987552" y="914400"/>
          <a:ext cx="9281160" cy="58338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itle 7"/>
          <p:cNvSpPr>
            <a:spLocks noGrp="1"/>
          </p:cNvSpPr>
          <p:nvPr>
            <p:ph type="title"/>
          </p:nvPr>
        </p:nvSpPr>
        <p:spPr/>
        <p:txBody>
          <a:bodyPr>
            <a:normAutofit fontScale="90000"/>
          </a:bodyPr>
          <a:lstStyle/>
          <a:p>
            <a:r>
              <a:rPr lang="en-US" dirty="0" smtClean="0"/>
              <a:t>Inflation angles</a:t>
            </a:r>
            <a:endParaRPr lang="en-US" dirty="0"/>
          </a:p>
        </p:txBody>
      </p:sp>
    </p:spTree>
    <p:extLst>
      <p:ext uri="{BB962C8B-B14F-4D97-AF65-F5344CB8AC3E}">
        <p14:creationId xmlns:p14="http://schemas.microsoft.com/office/powerpoint/2010/main" val="258687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Trade deficit </a:t>
            </a:r>
            <a:r>
              <a:rPr lang="en-US" dirty="0"/>
              <a:t>▼ </a:t>
            </a:r>
            <a:r>
              <a:rPr lang="en-US" dirty="0" smtClean="0"/>
              <a:t>: Crude Price ▼, Gold  consumption▼</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0" y="2889504"/>
            <a:ext cx="3319272"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69718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Trade surplus</a:t>
            </a:r>
            <a:endParaRPr lang="en-US" dirty="0"/>
          </a:p>
        </p:txBody>
      </p:sp>
      <p:sp>
        <p:nvSpPr>
          <p:cNvPr id="5" name="Content Placeholder 4"/>
          <p:cNvSpPr>
            <a:spLocks noGrp="1"/>
          </p:cNvSpPr>
          <p:nvPr>
            <p:ph sz="half" idx="2"/>
          </p:nvPr>
        </p:nvSpPr>
        <p:spPr/>
        <p:txBody>
          <a:bodyPr/>
          <a:lstStyle/>
          <a:p>
            <a:r>
              <a:rPr lang="en-US" dirty="0"/>
              <a:t>EU</a:t>
            </a:r>
          </a:p>
          <a:p>
            <a:r>
              <a:rPr lang="en-US" dirty="0"/>
              <a:t>USA</a:t>
            </a:r>
          </a:p>
          <a:p>
            <a:r>
              <a:rPr lang="en-US" dirty="0"/>
              <a:t>Africa</a:t>
            </a:r>
          </a:p>
          <a:p>
            <a:r>
              <a:rPr lang="en-US" dirty="0"/>
              <a:t>ASEAN</a:t>
            </a:r>
          </a:p>
        </p:txBody>
      </p:sp>
      <p:sp>
        <p:nvSpPr>
          <p:cNvPr id="6" name="Content Placeholder 5"/>
          <p:cNvSpPr>
            <a:spLocks noGrp="1"/>
          </p:cNvSpPr>
          <p:nvPr>
            <p:ph sz="quarter" idx="4"/>
          </p:nvPr>
        </p:nvSpPr>
        <p:spPr/>
        <p:txBody>
          <a:bodyPr/>
          <a:lstStyle/>
          <a:p>
            <a:r>
              <a:rPr lang="en-US" dirty="0"/>
              <a:t>China</a:t>
            </a:r>
          </a:p>
          <a:p>
            <a:r>
              <a:rPr lang="en-US" dirty="0"/>
              <a:t>Middle East</a:t>
            </a:r>
          </a:p>
        </p:txBody>
      </p:sp>
      <p:sp>
        <p:nvSpPr>
          <p:cNvPr id="7" name="Text Placeholder 6"/>
          <p:cNvSpPr>
            <a:spLocks noGrp="1"/>
          </p:cNvSpPr>
          <p:nvPr>
            <p:ph type="body" idx="13"/>
          </p:nvPr>
        </p:nvSpPr>
        <p:spPr/>
        <p:txBody>
          <a:bodyPr/>
          <a:lstStyle/>
          <a:p>
            <a:r>
              <a:rPr lang="en-US" dirty="0" smtClean="0"/>
              <a:t>Trade deficit</a:t>
            </a:r>
            <a:endParaRPr lang="en-US" dirty="0"/>
          </a:p>
        </p:txBody>
      </p:sp>
      <p:sp>
        <p:nvSpPr>
          <p:cNvPr id="3" name="Title 2"/>
          <p:cNvSpPr>
            <a:spLocks noGrp="1"/>
          </p:cNvSpPr>
          <p:nvPr>
            <p:ph type="title"/>
          </p:nvPr>
        </p:nvSpPr>
        <p:spPr/>
        <p:txBody>
          <a:bodyPr>
            <a:normAutofit fontScale="90000"/>
          </a:bodyPr>
          <a:lstStyle/>
          <a:p>
            <a:r>
              <a:rPr lang="en-US" dirty="0" smtClean="0"/>
              <a:t>Overall : Trade Deficit but individual region differs</a:t>
            </a:r>
            <a:endParaRPr lang="en-US" dirty="0"/>
          </a:p>
        </p:txBody>
      </p:sp>
    </p:spTree>
    <p:extLst>
      <p:ext uri="{BB962C8B-B14F-4D97-AF65-F5344CB8AC3E}">
        <p14:creationId xmlns:p14="http://schemas.microsoft.com/office/powerpoint/2010/main" val="274994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Next topic: BOOST EXPORTS?</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38338" y="2889504"/>
            <a:ext cx="3280934"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117436" y="1673352"/>
            <a:ext cx="1476412" cy="1476412"/>
          </a:xfrm>
          <a:prstGeom prst="rect">
            <a:avLst/>
          </a:prstGeom>
        </p:spPr>
      </p:pic>
    </p:spTree>
    <p:extLst>
      <p:ext uri="{BB962C8B-B14F-4D97-AF65-F5344CB8AC3E}">
        <p14:creationId xmlns:p14="http://schemas.microsoft.com/office/powerpoint/2010/main" val="1226023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2916038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4" name="Title 3"/>
          <p:cNvSpPr>
            <a:spLocks noGrp="1"/>
          </p:cNvSpPr>
          <p:nvPr>
            <p:ph type="title"/>
          </p:nvPr>
        </p:nvSpPr>
        <p:spPr/>
        <p:txBody>
          <a:bodyPr/>
          <a:lstStyle/>
          <a:p>
            <a:r>
              <a:rPr lang="en-US" dirty="0" smtClean="0"/>
              <a:t>BBC </a:t>
            </a:r>
            <a:br>
              <a:rPr lang="en-US" dirty="0" smtClean="0"/>
            </a:br>
            <a:r>
              <a:rPr lang="en-US" dirty="0" smtClean="0"/>
              <a:t>chart</a:t>
            </a:r>
            <a:endParaRPr lang="en-US" dirty="0"/>
          </a:p>
        </p:txBody>
      </p:sp>
      <p:sp>
        <p:nvSpPr>
          <p:cNvPr id="5" name="Text Placeholder 4"/>
          <p:cNvSpPr>
            <a:spLocks noGrp="1"/>
          </p:cNvSpPr>
          <p:nvPr>
            <p:ph type="body" sz="quarter" idx="13"/>
          </p:nvPr>
        </p:nvSpPr>
        <p:spPr/>
        <p:txBody>
          <a:bodyPr/>
          <a:lstStyle/>
          <a:p>
            <a:r>
              <a:rPr lang="en-US" dirty="0" smtClean="0"/>
              <a:t>QE</a:t>
            </a:r>
            <a:endParaRPr lang="en-US" dirty="0"/>
          </a:p>
        </p:txBody>
      </p:sp>
      <p:pic>
        <p:nvPicPr>
          <p:cNvPr id="2050" name="Picture 2" descr="QE graphi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666" y="127082"/>
            <a:ext cx="6688193" cy="664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82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332801" y="2330662"/>
            <a:ext cx="4443397" cy="1077218"/>
          </a:xfrm>
          <a:prstGeom prst="rect">
            <a:avLst/>
          </a:prstGeom>
          <a:solidFill>
            <a:schemeClr val="bg2">
              <a:lumMod val="25000"/>
            </a:schemeClr>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rgbClr val="FFFF00"/>
                </a:solidFill>
                <a:latin typeface="Franklin Gothic Medium Cond" panose="020B0606030402020204" pitchFamily="34" charset="0"/>
              </a:rPr>
              <a:t>US Fed Reserve</a:t>
            </a:r>
          </a:p>
          <a:p>
            <a:pPr algn="ctr"/>
            <a:r>
              <a:rPr lang="en-US" sz="3200" dirty="0" smtClean="0">
                <a:solidFill>
                  <a:srgbClr val="FFFF00"/>
                </a:solidFill>
                <a:latin typeface="Franklin Gothic Medium Cond" panose="020B0606030402020204" pitchFamily="34" charset="0"/>
              </a:rPr>
              <a:t>Ben Bernanke</a:t>
            </a:r>
            <a:endParaRPr lang="en-US" sz="3200" dirty="0" smtClean="0">
              <a:solidFill>
                <a:schemeClr val="bg1"/>
              </a:solidFill>
              <a:latin typeface="Franklin Gothic Medium Cond" panose="020B06060304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0520" y="192136"/>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50" y="3309594"/>
            <a:ext cx="1219200" cy="1219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891" y="1665267"/>
            <a:ext cx="2438400" cy="2438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300" y="3407880"/>
            <a:ext cx="1219200" cy="1219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3050" y="3549700"/>
            <a:ext cx="1219200" cy="1219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2619" y="2353494"/>
            <a:ext cx="2438400" cy="24384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600" y="3041721"/>
            <a:ext cx="2438400" cy="24384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78" y="4195714"/>
            <a:ext cx="1219200" cy="1219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728" y="4294000"/>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78" y="4435820"/>
            <a:ext cx="1219200" cy="1219200"/>
          </a:xfrm>
          <a:prstGeom prst="rect">
            <a:avLst/>
          </a:prstGeom>
        </p:spPr>
      </p:pic>
      <p:sp>
        <p:nvSpPr>
          <p:cNvPr id="18" name="TextBox 17"/>
          <p:cNvSpPr txBox="1"/>
          <p:nvPr/>
        </p:nvSpPr>
        <p:spPr>
          <a:xfrm>
            <a:off x="299497" y="4633722"/>
            <a:ext cx="3974294" cy="2145268"/>
          </a:xfrm>
          <a:prstGeom prst="wedgeRoundRectCallout">
            <a:avLst>
              <a:gd name="adj1" fmla="val -275"/>
              <a:gd name="adj2" fmla="val -6876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Fed buys</a:t>
            </a:r>
          </a:p>
          <a:p>
            <a:pPr marL="0" lvl="1"/>
            <a:r>
              <a:rPr lang="en-US" sz="4000" dirty="0" smtClean="0">
                <a:latin typeface="Franklin Gothic Medium Cond" panose="020B0606030402020204" pitchFamily="34" charset="0"/>
                <a:ea typeface="Kozuka Gothic Pro B" panose="020B0800000000000000" pitchFamily="34" charset="-128"/>
              </a:rPr>
              <a:t>Treasury bonds and Toxic Assets</a:t>
            </a:r>
          </a:p>
        </p:txBody>
      </p:sp>
      <p:sp>
        <p:nvSpPr>
          <p:cNvPr id="19" name="TextBox 18"/>
          <p:cNvSpPr txBox="1"/>
          <p:nvPr/>
        </p:nvSpPr>
        <p:spPr>
          <a:xfrm>
            <a:off x="5213481" y="3623610"/>
            <a:ext cx="6527266" cy="1464231"/>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New money generated</a:t>
            </a:r>
          </a:p>
          <a:p>
            <a:pPr marL="0" lvl="1"/>
            <a:r>
              <a:rPr lang="en-US" sz="4000" dirty="0" smtClean="0">
                <a:latin typeface="Franklin Gothic Medium Cond" panose="020B0606030402020204" pitchFamily="34" charset="0"/>
                <a:ea typeface="Kozuka Gothic Pro B" panose="020B0800000000000000" pitchFamily="34" charset="-128"/>
              </a:rPr>
              <a:t>85 Billion $ per month (Dec ‘13)</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74" y="374135"/>
            <a:ext cx="3474707" cy="1956527"/>
          </a:xfrm>
          <a:prstGeom prst="rect">
            <a:avLst/>
          </a:prstGeom>
        </p:spPr>
      </p:pic>
    </p:spTree>
    <p:extLst>
      <p:ext uri="{BB962C8B-B14F-4D97-AF65-F5344CB8AC3E}">
        <p14:creationId xmlns:p14="http://schemas.microsoft.com/office/powerpoint/2010/main" val="5402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9"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9"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3673" y="246889"/>
            <a:ext cx="10155023" cy="4133990"/>
          </a:xfrm>
          <a:prstGeom prst="rect">
            <a:avLst/>
          </a:prstGeom>
        </p:spPr>
      </p:pic>
      <p:sp>
        <p:nvSpPr>
          <p:cNvPr id="5" name="TextBox 4"/>
          <p:cNvSpPr txBox="1"/>
          <p:nvPr/>
        </p:nvSpPr>
        <p:spPr>
          <a:xfrm>
            <a:off x="1747777" y="4967778"/>
            <a:ext cx="9618065" cy="1464231"/>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Hot money flow to India</a:t>
            </a:r>
          </a:p>
          <a:p>
            <a:pPr marL="0" lvl="1"/>
            <a:r>
              <a:rPr lang="en-US" sz="4000" dirty="0" smtClean="0">
                <a:latin typeface="Franklin Gothic Medium Cond" panose="020B0606030402020204" pitchFamily="34" charset="0"/>
                <a:ea typeface="Kozuka Gothic Pro B" panose="020B0800000000000000" pitchFamily="34" charset="-128"/>
              </a:rPr>
              <a:t>$1: 39 Rupees  = not good for Indian exporters</a:t>
            </a:r>
          </a:p>
        </p:txBody>
      </p:sp>
    </p:spTree>
    <p:extLst>
      <p:ext uri="{BB962C8B-B14F-4D97-AF65-F5344CB8AC3E}">
        <p14:creationId xmlns:p14="http://schemas.microsoft.com/office/powerpoint/2010/main" val="343560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io Draghi World Economic Forum 2013 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571" y="22275"/>
            <a:ext cx="2095500" cy="2238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332801" y="2330662"/>
            <a:ext cx="4443397" cy="1077218"/>
          </a:xfrm>
          <a:prstGeom prst="rect">
            <a:avLst/>
          </a:prstGeom>
          <a:solidFill>
            <a:schemeClr val="bg2">
              <a:lumMod val="25000"/>
            </a:schemeClr>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rgbClr val="FFFF00"/>
                </a:solidFill>
                <a:latin typeface="Franklin Gothic Medium Cond" panose="020B0606030402020204" pitchFamily="34" charset="0"/>
              </a:rPr>
              <a:t>ECB Chairman</a:t>
            </a:r>
          </a:p>
          <a:p>
            <a:pPr algn="ctr"/>
            <a:r>
              <a:rPr lang="en-US" sz="3200" dirty="0" smtClean="0">
                <a:solidFill>
                  <a:srgbClr val="FFFF00"/>
                </a:solidFill>
                <a:latin typeface="Franklin Gothic Medium Cond" panose="020B0606030402020204" pitchFamily="34" charset="0"/>
              </a:rPr>
              <a:t>Mario </a:t>
            </a:r>
            <a:r>
              <a:rPr lang="en-US" sz="3200" dirty="0" err="1" smtClean="0">
                <a:solidFill>
                  <a:srgbClr val="FFFF00"/>
                </a:solidFill>
                <a:latin typeface="Franklin Gothic Medium Cond" panose="020B0606030402020204" pitchFamily="34" charset="0"/>
              </a:rPr>
              <a:t>Draghi</a:t>
            </a:r>
            <a:endParaRPr lang="en-US" sz="3200" dirty="0" smtClean="0">
              <a:solidFill>
                <a:schemeClr val="bg1"/>
              </a:solidFill>
              <a:latin typeface="Franklin Gothic Medium Cond" panose="020B06060304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520" y="192136"/>
            <a:ext cx="2438400" cy="2438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50" y="3309594"/>
            <a:ext cx="1219200" cy="12192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0891" y="1665267"/>
            <a:ext cx="2438400" cy="2438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300" y="3407880"/>
            <a:ext cx="1219200" cy="1219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50" y="3549700"/>
            <a:ext cx="1219200" cy="12192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2619" y="2353494"/>
            <a:ext cx="2438400" cy="24384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3600" y="3041721"/>
            <a:ext cx="24384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78" y="4195714"/>
            <a:ext cx="1219200" cy="12192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0728" y="4294000"/>
            <a:ext cx="1219200" cy="12192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478" y="4435820"/>
            <a:ext cx="1219200" cy="1219200"/>
          </a:xfrm>
          <a:prstGeom prst="rect">
            <a:avLst/>
          </a:prstGeom>
        </p:spPr>
      </p:pic>
      <p:sp>
        <p:nvSpPr>
          <p:cNvPr id="18" name="TextBox 17"/>
          <p:cNvSpPr txBox="1"/>
          <p:nvPr/>
        </p:nvSpPr>
        <p:spPr>
          <a:xfrm>
            <a:off x="299497" y="4633722"/>
            <a:ext cx="3974294" cy="2145268"/>
          </a:xfrm>
          <a:prstGeom prst="wedgeRoundRectCallout">
            <a:avLst>
              <a:gd name="adj1" fmla="val -275"/>
              <a:gd name="adj2" fmla="val -6876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£10: private bonds</a:t>
            </a:r>
          </a:p>
          <a:p>
            <a:pPr marL="0" lvl="1"/>
            <a:r>
              <a:rPr lang="en-US" sz="4000" dirty="0" smtClean="0">
                <a:latin typeface="Franklin Gothic Medium Cond" panose="020B0606030402020204" pitchFamily="34" charset="0"/>
                <a:ea typeface="Kozuka Gothic Pro B" panose="020B0800000000000000" pitchFamily="34" charset="-128"/>
              </a:rPr>
              <a:t>£50: State bonds</a:t>
            </a:r>
          </a:p>
          <a:p>
            <a:pPr marL="0" lvl="1"/>
            <a:r>
              <a:rPr lang="en-US" sz="4000" dirty="0" smtClean="0">
                <a:latin typeface="Franklin Gothic Medium Cond" panose="020B0606030402020204" pitchFamily="34" charset="0"/>
                <a:ea typeface="Kozuka Gothic Pro B" panose="020B0800000000000000" pitchFamily="34" charset="-128"/>
              </a:rPr>
              <a:t>(BBB- or above)</a:t>
            </a:r>
          </a:p>
        </p:txBody>
      </p:sp>
      <p:sp>
        <p:nvSpPr>
          <p:cNvPr id="19" name="TextBox 18"/>
          <p:cNvSpPr txBox="1"/>
          <p:nvPr/>
        </p:nvSpPr>
        <p:spPr>
          <a:xfrm>
            <a:off x="5213481" y="3623610"/>
            <a:ext cx="6527266"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£60 billion/ month (from Mar’ 15</a:t>
            </a:r>
          </a:p>
        </p:txBody>
      </p:sp>
      <p:sp>
        <p:nvSpPr>
          <p:cNvPr id="20" name="TextBox 19"/>
          <p:cNvSpPr txBox="1"/>
          <p:nvPr/>
        </p:nvSpPr>
        <p:spPr>
          <a:xfrm>
            <a:off x="6532775" y="4768900"/>
            <a:ext cx="5207972"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Till Sep 2016 (or CPI </a:t>
            </a:r>
            <a:r>
              <a:rPr lang="en-US" sz="4000" dirty="0" smtClean="0">
                <a:solidFill>
                  <a:srgbClr val="FF0000"/>
                </a:solidFill>
                <a:latin typeface="Franklin Gothic Medium Cond" panose="020B0606030402020204" pitchFamily="34" charset="0"/>
                <a:ea typeface="Kozuka Gothic Pro B" panose="020B0800000000000000" pitchFamily="34" charset="-128"/>
              </a:rPr>
              <a:t>▲</a:t>
            </a:r>
            <a:r>
              <a:rPr lang="en-US" sz="4000" dirty="0" smtClean="0">
                <a:latin typeface="Franklin Gothic Medium Cond" panose="020B0606030402020204" pitchFamily="34" charset="0"/>
                <a:ea typeface="Kozuka Gothic Pro B" panose="020B0800000000000000" pitchFamily="34" charset="-128"/>
              </a:rPr>
              <a:t>)</a:t>
            </a:r>
          </a:p>
        </p:txBody>
      </p:sp>
      <p:sp>
        <p:nvSpPr>
          <p:cNvPr id="21" name="TextBox 20"/>
          <p:cNvSpPr txBox="1"/>
          <p:nvPr/>
        </p:nvSpPr>
        <p:spPr>
          <a:xfrm>
            <a:off x="6532775" y="5973549"/>
            <a:ext cx="5207972"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£ 1.1 trillion injected</a:t>
            </a:r>
          </a:p>
        </p:txBody>
      </p:sp>
    </p:spTree>
    <p:extLst>
      <p:ext uri="{BB962C8B-B14F-4D97-AF65-F5344CB8AC3E}">
        <p14:creationId xmlns:p14="http://schemas.microsoft.com/office/powerpoint/2010/main" val="14860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9"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9"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4263700"/>
            <a:ext cx="5702808" cy="1754326"/>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L2/P1</a:t>
            </a:r>
          </a:p>
          <a:p>
            <a:r>
              <a:rPr lang="en-US" sz="3600" dirty="0" smtClean="0">
                <a:solidFill>
                  <a:schemeClr val="bg1"/>
                </a:solidFill>
                <a:latin typeface="Franklin Gothic Demi Cond" panose="020B0706030402020204" pitchFamily="34" charset="0"/>
              </a:rPr>
              <a:t>ETF- Disinvestment</a:t>
            </a:r>
          </a:p>
          <a:p>
            <a:r>
              <a:rPr lang="en-US" sz="3600" dirty="0" smtClean="0">
                <a:solidFill>
                  <a:schemeClr val="bg1"/>
                </a:solidFill>
                <a:latin typeface="Franklin Gothic Demi Cond" panose="020B0706030402020204" pitchFamily="34" charset="0"/>
              </a:rPr>
              <a:t>P-Notes</a:t>
            </a:r>
            <a:endParaRPr lang="en-US" sz="3600" dirty="0">
              <a:solidFill>
                <a:schemeClr val="bg1"/>
              </a:solidFill>
              <a:latin typeface="Franklin Gothic Demi Cond" panose="020B0706030402020204" pitchFamily="34" charset="0"/>
            </a:endParaRPr>
          </a:p>
        </p:txBody>
      </p:sp>
      <p:pic>
        <p:nvPicPr>
          <p:cNvPr id="2" name="Picture 1"/>
          <p:cNvPicPr>
            <a:picLocks noChangeAspect="1"/>
          </p:cNvPicPr>
          <p:nvPr/>
        </p:nvPicPr>
        <p:blipFill>
          <a:blip r:embed="rId3"/>
          <a:stretch>
            <a:fillRect/>
          </a:stretch>
        </p:blipFill>
        <p:spPr>
          <a:xfrm>
            <a:off x="490926" y="248862"/>
            <a:ext cx="6096851" cy="3429479"/>
          </a:xfrm>
          <a:prstGeom prst="rect">
            <a:avLst/>
          </a:prstGeom>
        </p:spPr>
      </p:pic>
      <p:sp>
        <p:nvSpPr>
          <p:cNvPr id="9" name="Oval 8"/>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032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lstStyle/>
          <a:p>
            <a:r>
              <a:rPr lang="en-US" dirty="0" smtClean="0"/>
              <a:t>QE in US and EU</a:t>
            </a:r>
          </a:p>
          <a:p>
            <a:r>
              <a:rPr lang="en-US" dirty="0" smtClean="0"/>
              <a:t>Strong rupee =&gt; bad for exports</a:t>
            </a:r>
          </a:p>
          <a:p>
            <a:r>
              <a:rPr lang="en-US" dirty="0" smtClean="0"/>
              <a:t>Regional trade agreements among giants esp. TPP, TATIP</a:t>
            </a:r>
          </a:p>
        </p:txBody>
      </p:sp>
      <p:sp>
        <p:nvSpPr>
          <p:cNvPr id="4" name="Title 3"/>
          <p:cNvSpPr>
            <a:spLocks noGrp="1"/>
          </p:cNvSpPr>
          <p:nvPr>
            <p:ph type="title"/>
          </p:nvPr>
        </p:nvSpPr>
        <p:spPr/>
        <p:txBody>
          <a:bodyPr/>
          <a:lstStyle/>
          <a:p>
            <a:r>
              <a:rPr lang="en-US" dirty="0" smtClean="0"/>
              <a:t>External </a:t>
            </a:r>
            <a:r>
              <a:rPr lang="hi-IN" dirty="0" smtClean="0"/>
              <a:t>विदेशी कारण</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2701201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5860906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3739783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normAutofit lnSpcReduction="10000"/>
          </a:bodyPr>
          <a:lstStyle/>
          <a:p>
            <a:pPr fontAlgn="ctr"/>
            <a:r>
              <a:rPr lang="en-US" dirty="0" smtClean="0"/>
              <a:t>Indian Inflation </a:t>
            </a:r>
            <a:r>
              <a:rPr lang="en-US" dirty="0"/>
              <a:t>higher than </a:t>
            </a:r>
            <a:r>
              <a:rPr lang="en-US" dirty="0" smtClean="0"/>
              <a:t>world. </a:t>
            </a:r>
            <a:r>
              <a:rPr lang="en-US" strike="sngStrike" dirty="0" smtClean="0"/>
              <a:t>(some angles covered)</a:t>
            </a:r>
          </a:p>
          <a:p>
            <a:pPr fontAlgn="ctr"/>
            <a:r>
              <a:rPr lang="en-US" dirty="0" smtClean="0"/>
              <a:t>Infrastructure </a:t>
            </a:r>
            <a:r>
              <a:rPr lang="en-US" dirty="0"/>
              <a:t>bottlenecks in highways, ports, Internet, electricity</a:t>
            </a:r>
            <a:r>
              <a:rPr lang="hi-IN" dirty="0"/>
              <a:t>,</a:t>
            </a:r>
            <a:r>
              <a:rPr lang="en-US" dirty="0"/>
              <a:t> water, </a:t>
            </a:r>
            <a:r>
              <a:rPr lang="en-US" dirty="0" smtClean="0"/>
              <a:t>gas. (</a:t>
            </a:r>
            <a:r>
              <a:rPr lang="en-US" dirty="0" smtClean="0">
                <a:solidFill>
                  <a:srgbClr val="FFFF00"/>
                </a:solidFill>
              </a:rPr>
              <a:t>Survey bottom-line</a:t>
            </a:r>
            <a:r>
              <a:rPr lang="en-US" dirty="0" smtClean="0"/>
              <a:t>: more public investment in Railways)</a:t>
            </a:r>
          </a:p>
          <a:p>
            <a:pPr fontAlgn="ctr"/>
            <a:r>
              <a:rPr lang="en-US" dirty="0" smtClean="0"/>
              <a:t>State </a:t>
            </a:r>
            <a:r>
              <a:rPr lang="en-US" dirty="0"/>
              <a:t>governments passive </a:t>
            </a:r>
          </a:p>
          <a:p>
            <a:r>
              <a:rPr lang="en-US" dirty="0" smtClean="0"/>
              <a:t>Substandard </a:t>
            </a:r>
            <a:r>
              <a:rPr lang="en-US" dirty="0"/>
              <a:t>products. Branding, packaging and advertising focus missing. "Zero Defect" required</a:t>
            </a:r>
            <a:r>
              <a:rPr lang="en-US" dirty="0" smtClean="0"/>
              <a:t>.</a:t>
            </a:r>
            <a:endParaRPr lang="en-US" dirty="0"/>
          </a:p>
        </p:txBody>
      </p:sp>
      <p:sp>
        <p:nvSpPr>
          <p:cNvPr id="4" name="Title 3"/>
          <p:cNvSpPr>
            <a:spLocks noGrp="1"/>
          </p:cNvSpPr>
          <p:nvPr>
            <p:ph type="title"/>
          </p:nvPr>
        </p:nvSpPr>
        <p:spPr/>
        <p:txBody>
          <a:bodyPr/>
          <a:lstStyle/>
          <a:p>
            <a:r>
              <a:rPr lang="en-US" dirty="0" smtClean="0"/>
              <a:t>Domestic </a:t>
            </a:r>
            <a:r>
              <a:rPr lang="hi-IN" dirty="0" smtClean="0"/>
              <a:t/>
            </a:r>
            <a:br>
              <a:rPr lang="hi-IN" dirty="0" smtClean="0"/>
            </a:br>
            <a:r>
              <a:rPr lang="hi-IN" dirty="0" smtClean="0"/>
              <a:t>देशी </a:t>
            </a:r>
            <a:r>
              <a:rPr lang="hi-IN" dirty="0"/>
              <a:t>कारण</a:t>
            </a:r>
            <a:endParaRPr lang="en-US" dirty="0"/>
          </a:p>
        </p:txBody>
      </p:sp>
      <p:sp>
        <p:nvSpPr>
          <p:cNvPr id="5" name="Text Placeholder 4"/>
          <p:cNvSpPr>
            <a:spLocks noGrp="1"/>
          </p:cNvSpPr>
          <p:nvPr>
            <p:ph type="body" sz="quarter" idx="13"/>
          </p:nvPr>
        </p:nvSpPr>
        <p:spPr/>
        <p:txBody>
          <a:bodyPr/>
          <a:lstStyle/>
          <a:p>
            <a:r>
              <a:rPr lang="en-US" dirty="0" smtClean="0"/>
              <a:t>Export▼</a:t>
            </a:r>
            <a:endParaRPr lang="en-US" dirty="0"/>
          </a:p>
        </p:txBody>
      </p:sp>
    </p:spTree>
    <p:extLst>
      <p:ext uri="{BB962C8B-B14F-4D97-AF65-F5344CB8AC3E}">
        <p14:creationId xmlns:p14="http://schemas.microsoft.com/office/powerpoint/2010/main" val="3583395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2211012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normAutofit fontScale="92500" lnSpcReduction="10000"/>
          </a:bodyPr>
          <a:lstStyle/>
          <a:p>
            <a:pPr fontAlgn="ctr"/>
            <a:r>
              <a:rPr lang="en-US" dirty="0"/>
              <a:t>FDI </a:t>
            </a:r>
            <a:r>
              <a:rPr lang="en-US" dirty="0" smtClean="0"/>
              <a:t>restriction</a:t>
            </a:r>
            <a:endParaRPr lang="en-US" dirty="0"/>
          </a:p>
          <a:p>
            <a:pPr fontAlgn="ctr"/>
            <a:r>
              <a:rPr lang="en-US" dirty="0"/>
              <a:t>High tariff on imported raw material</a:t>
            </a:r>
            <a:endParaRPr lang="en-US" dirty="0">
              <a:solidFill>
                <a:srgbClr val="FFC000"/>
              </a:solidFill>
            </a:endParaRPr>
          </a:p>
          <a:p>
            <a:pPr fontAlgn="ctr"/>
            <a:r>
              <a:rPr lang="en-US" dirty="0" smtClean="0"/>
              <a:t>Tax terrorism (</a:t>
            </a:r>
            <a:r>
              <a:rPr lang="en-US" dirty="0" smtClean="0">
                <a:solidFill>
                  <a:srgbClr val="FFFF00"/>
                </a:solidFill>
              </a:rPr>
              <a:t>L4/P2.pptx</a:t>
            </a:r>
            <a:r>
              <a:rPr lang="en-US" dirty="0" smtClean="0"/>
              <a:t>)</a:t>
            </a:r>
          </a:p>
          <a:p>
            <a:pPr fontAlgn="ctr"/>
            <a:r>
              <a:rPr lang="en-US" dirty="0"/>
              <a:t>GST delayed (1/4/2016</a:t>
            </a:r>
            <a:r>
              <a:rPr lang="en-US" dirty="0" smtClean="0"/>
              <a:t>) (</a:t>
            </a:r>
            <a:r>
              <a:rPr lang="en-US" dirty="0" smtClean="0">
                <a:solidFill>
                  <a:srgbClr val="FFFF00"/>
                </a:solidFill>
              </a:rPr>
              <a:t>L4/P8</a:t>
            </a:r>
            <a:r>
              <a:rPr lang="en-US" dirty="0" smtClean="0"/>
              <a:t>)</a:t>
            </a:r>
            <a:endParaRPr lang="en-US" dirty="0">
              <a:solidFill>
                <a:srgbClr val="FFC000"/>
              </a:solidFill>
            </a:endParaRPr>
          </a:p>
          <a:p>
            <a:pPr fontAlgn="ctr"/>
            <a:r>
              <a:rPr lang="en-US" dirty="0" smtClean="0"/>
              <a:t>Industrial &amp; </a:t>
            </a:r>
            <a:r>
              <a:rPr lang="en-US" dirty="0" err="1"/>
              <a:t>labour</a:t>
            </a:r>
            <a:r>
              <a:rPr lang="en-US" dirty="0"/>
              <a:t> </a:t>
            </a:r>
            <a:r>
              <a:rPr lang="en-US" dirty="0" smtClean="0"/>
              <a:t>laws (</a:t>
            </a:r>
            <a:r>
              <a:rPr lang="en-US" dirty="0" smtClean="0">
                <a:solidFill>
                  <a:srgbClr val="FFFF00"/>
                </a:solidFill>
              </a:rPr>
              <a:t>L5/P3.pptx</a:t>
            </a:r>
            <a:r>
              <a:rPr lang="en-US" dirty="0" smtClean="0"/>
              <a:t>)</a:t>
            </a:r>
          </a:p>
          <a:p>
            <a:pPr fontAlgn="ctr"/>
            <a:r>
              <a:rPr lang="en-US" dirty="0" smtClean="0"/>
              <a:t>Stable </a:t>
            </a:r>
            <a:r>
              <a:rPr lang="en-US" dirty="0"/>
              <a:t>agriculture export </a:t>
            </a:r>
            <a:r>
              <a:rPr lang="en-US" dirty="0" err="1" smtClean="0"/>
              <a:t>Policy..X</a:t>
            </a:r>
            <a:endParaRPr lang="en-US" dirty="0" smtClean="0"/>
          </a:p>
          <a:p>
            <a:pPr fontAlgn="ctr"/>
            <a:r>
              <a:rPr lang="en-US" dirty="0" smtClean="0"/>
              <a:t>high transaction cost: paper forms, inspection, inspector raj, red tapes.</a:t>
            </a:r>
          </a:p>
          <a:p>
            <a:pPr fontAlgn="ctr"/>
            <a:r>
              <a:rPr lang="en-US" dirty="0" smtClean="0"/>
              <a:t>Ease of doing Biz 2014: </a:t>
            </a:r>
            <a:r>
              <a:rPr lang="en-US" dirty="0" smtClean="0">
                <a:solidFill>
                  <a:srgbClr val="FFC000"/>
                </a:solidFill>
              </a:rPr>
              <a:t>142/189</a:t>
            </a:r>
          </a:p>
        </p:txBody>
      </p:sp>
      <p:sp>
        <p:nvSpPr>
          <p:cNvPr id="4" name="Title 3"/>
          <p:cNvSpPr>
            <a:spLocks noGrp="1"/>
          </p:cNvSpPr>
          <p:nvPr>
            <p:ph type="title"/>
          </p:nvPr>
        </p:nvSpPr>
        <p:spPr/>
        <p:txBody>
          <a:bodyPr/>
          <a:lstStyle/>
          <a:p>
            <a:r>
              <a:rPr lang="en-US" dirty="0" smtClean="0"/>
              <a:t>Laws &amp; Taxation</a:t>
            </a:r>
            <a:endParaRPr lang="en-US" dirty="0"/>
          </a:p>
        </p:txBody>
      </p:sp>
      <p:sp>
        <p:nvSpPr>
          <p:cNvPr id="5" name="Text Placeholder 4"/>
          <p:cNvSpPr>
            <a:spLocks noGrp="1"/>
          </p:cNvSpPr>
          <p:nvPr>
            <p:ph type="body" sz="quarter" idx="13"/>
          </p:nvPr>
        </p:nvSpPr>
        <p:spPr/>
        <p:txBody>
          <a:bodyPr/>
          <a:lstStyle/>
          <a:p>
            <a:r>
              <a:rPr lang="en-US" dirty="0" smtClean="0"/>
              <a:t>Trade ▼</a:t>
            </a:r>
            <a:endParaRPr lang="en-US" dirty="0"/>
          </a:p>
        </p:txBody>
      </p:sp>
    </p:spTree>
    <p:extLst>
      <p:ext uri="{BB962C8B-B14F-4D97-AF65-F5344CB8AC3E}">
        <p14:creationId xmlns:p14="http://schemas.microsoft.com/office/powerpoint/2010/main" val="3400368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Foreign Trade Policy?</a:t>
            </a:r>
            <a:endParaRPr lang="en-US" dirty="0"/>
          </a:p>
        </p:txBody>
      </p:sp>
      <p:sp>
        <p:nvSpPr>
          <p:cNvPr id="2" name="Down Arrow 1"/>
          <p:cNvSpPr/>
          <p:nvPr/>
        </p:nvSpPr>
        <p:spPr>
          <a:xfrm>
            <a:off x="7211028" y="3113590"/>
            <a:ext cx="439838" cy="2708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405872" y="3925293"/>
            <a:ext cx="1517904" cy="783193"/>
          </a:xfrm>
          <a:prstGeom prst="wedgeRoundRectCallout">
            <a:avLst>
              <a:gd name="adj1" fmla="val -74672"/>
              <a:gd name="adj2" fmla="val -23044"/>
              <a:gd name="adj3" fmla="val 16667"/>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L5/P4</a:t>
            </a:r>
          </a:p>
        </p:txBody>
      </p:sp>
    </p:spTree>
    <p:extLst>
      <p:ext uri="{BB962C8B-B14F-4D97-AF65-F5344CB8AC3E}">
        <p14:creationId xmlns:p14="http://schemas.microsoft.com/office/powerpoint/2010/main" val="337827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939"/>
          <a:stretch/>
        </p:blipFill>
        <p:spPr>
          <a:xfrm>
            <a:off x="-1702" y="2994898"/>
            <a:ext cx="6096851" cy="2985755"/>
          </a:xfrm>
          <a:prstGeom prst="rect">
            <a:avLst/>
          </a:prstGeom>
        </p:spPr>
      </p:pic>
      <p:pic>
        <p:nvPicPr>
          <p:cNvPr id="6" name="Picture 5"/>
          <p:cNvPicPr>
            <a:picLocks noChangeAspect="1"/>
          </p:cNvPicPr>
          <p:nvPr/>
        </p:nvPicPr>
        <p:blipFill rotWithShape="1">
          <a:blip r:embed="rId3"/>
          <a:srcRect t="12672"/>
          <a:stretch/>
        </p:blipFill>
        <p:spPr>
          <a:xfrm>
            <a:off x="6095149" y="0"/>
            <a:ext cx="6096851" cy="2994899"/>
          </a:xfrm>
          <a:prstGeom prst="rect">
            <a:avLst/>
          </a:prstGeom>
        </p:spPr>
      </p:pic>
      <p:sp>
        <p:nvSpPr>
          <p:cNvPr id="9" name="TextBox 8"/>
          <p:cNvSpPr txBox="1"/>
          <p:nvPr/>
        </p:nvSpPr>
        <p:spPr>
          <a:xfrm>
            <a:off x="-1702" y="566434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FTP-2015 to boost EXPORT</a:t>
            </a:r>
            <a:endParaRPr lang="en-US" sz="4000" dirty="0">
              <a:solidFill>
                <a:schemeClr val="tx1"/>
              </a:solidFill>
              <a:latin typeface="Franklin Gothic Demi Cond" panose="020B0706030402020204" pitchFamily="34" charset="0"/>
            </a:endParaRPr>
          </a:p>
        </p:txBody>
      </p:sp>
      <p:pic>
        <p:nvPicPr>
          <p:cNvPr id="2" name="Picture 1"/>
          <p:cNvPicPr>
            <a:picLocks noChangeAspect="1"/>
          </p:cNvPicPr>
          <p:nvPr/>
        </p:nvPicPr>
        <p:blipFill>
          <a:blip r:embed="rId4"/>
          <a:stretch>
            <a:fillRect/>
          </a:stretch>
        </p:blipFill>
        <p:spPr>
          <a:xfrm>
            <a:off x="206046" y="173158"/>
            <a:ext cx="5604690" cy="2821739"/>
          </a:xfrm>
          <a:prstGeom prst="rect">
            <a:avLst/>
          </a:prstGeom>
        </p:spPr>
      </p:pic>
      <p:sp>
        <p:nvSpPr>
          <p:cNvPr id="8" name="Right Arrow 7"/>
          <p:cNvSpPr/>
          <p:nvPr/>
        </p:nvSpPr>
        <p:spPr>
          <a:xfrm rot="10800000">
            <a:off x="5356393" y="635761"/>
            <a:ext cx="1193098"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5"/>
          <a:srcRect l="20095" t="10034" r="9590" b="-1097"/>
          <a:stretch/>
        </p:blipFill>
        <p:spPr>
          <a:xfrm>
            <a:off x="7123176" y="3337308"/>
            <a:ext cx="4326428" cy="3520692"/>
          </a:xfrm>
          <a:prstGeom prst="rect">
            <a:avLst/>
          </a:prstGeom>
        </p:spPr>
      </p:pic>
    </p:spTree>
    <p:extLst>
      <p:ext uri="{BB962C8B-B14F-4D97-AF65-F5344CB8AC3E}">
        <p14:creationId xmlns:p14="http://schemas.microsoft.com/office/powerpoint/2010/main" val="219199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330" y="3237536"/>
            <a:ext cx="2438740" cy="2438740"/>
          </a:xfrm>
        </p:spPr>
      </p:pic>
      <p:graphicFrame>
        <p:nvGraphicFramePr>
          <p:cNvPr id="6" name="Content Placeholder 5"/>
          <p:cNvGraphicFramePr>
            <a:graphicFrameLocks noGrp="1"/>
          </p:cNvGraphicFramePr>
          <p:nvPr>
            <p:ph idx="1"/>
            <p:extLst/>
          </p:nvPr>
        </p:nvGraphicFramePr>
        <p:xfrm>
          <a:off x="347471" y="646114"/>
          <a:ext cx="8220456" cy="4522712"/>
        </p:xfrm>
        <a:graphic>
          <a:graphicData uri="http://schemas.openxmlformats.org/drawingml/2006/table">
            <a:tbl>
              <a:tblPr>
                <a:tableStyleId>{775DCB02-9BB8-47FD-8907-85C794F793BA}</a:tableStyleId>
              </a:tblPr>
              <a:tblGrid>
                <a:gridCol w="2612851"/>
                <a:gridCol w="2421033"/>
                <a:gridCol w="3186572"/>
              </a:tblGrid>
              <a:tr h="1661916">
                <a:tc>
                  <a:txBody>
                    <a:bodyPr/>
                    <a:lstStyle/>
                    <a:p>
                      <a:pPr marL="0" marR="0" fontAlgn="t">
                        <a:spcBef>
                          <a:spcPts val="0"/>
                        </a:spcBef>
                        <a:spcAft>
                          <a:spcPts val="0"/>
                        </a:spcAft>
                      </a:pPr>
                      <a:r>
                        <a:rPr lang="en-US" sz="3600" dirty="0">
                          <a:effectLst/>
                          <a:latin typeface="Franklin Gothic Medium Cond" panose="020B0606030402020204" pitchFamily="34" charset="0"/>
                        </a:rPr>
                        <a:t>Year</a:t>
                      </a:r>
                    </a:p>
                  </a:txBody>
                  <a:tcPr marL="50800" marR="50800" marT="50800" marB="50800"/>
                </a:tc>
                <a:tc>
                  <a:txBody>
                    <a:bodyPr/>
                    <a:lstStyle/>
                    <a:p>
                      <a:pPr marL="0" marR="0" fontAlgn="t">
                        <a:spcBef>
                          <a:spcPts val="0"/>
                        </a:spcBef>
                        <a:spcAft>
                          <a:spcPts val="0"/>
                        </a:spcAft>
                      </a:pPr>
                      <a:r>
                        <a:rPr lang="en-US" sz="3600" dirty="0">
                          <a:effectLst/>
                          <a:latin typeface="Franklin Gothic Medium Cond" panose="020B0606030402020204" pitchFamily="34" charset="0"/>
                        </a:rPr>
                        <a:t>Export (US </a:t>
                      </a:r>
                      <a:r>
                        <a:rPr lang="en-US" sz="3600" b="1" u="sng" dirty="0" smtClean="0">
                          <a:effectLst/>
                          <a:latin typeface="Franklin Gothic Medium Cond" panose="020B0606030402020204" pitchFamily="34" charset="0"/>
                        </a:rPr>
                        <a:t>billions</a:t>
                      </a:r>
                      <a:r>
                        <a:rPr lang="en-US" sz="3600" dirty="0" smtClean="0">
                          <a:effectLst/>
                          <a:latin typeface="Franklin Gothic Medium Cond" panose="020B0606030402020204" pitchFamily="34" charset="0"/>
                        </a:rPr>
                        <a:t>.)</a:t>
                      </a:r>
                      <a:endParaRPr lang="en-US" sz="3600" dirty="0">
                        <a:effectLst/>
                        <a:latin typeface="Franklin Gothic Medium Cond" panose="020B0606030402020204" pitchFamily="34" charset="0"/>
                      </a:endParaRPr>
                    </a:p>
                  </a:txBody>
                  <a:tcPr marL="50800" marR="50800" marT="50800" marB="50800"/>
                </a:tc>
                <a:tc>
                  <a:txBody>
                    <a:bodyPr/>
                    <a:lstStyle/>
                    <a:p>
                      <a:pPr marL="0" marR="0" fontAlgn="t">
                        <a:spcBef>
                          <a:spcPts val="0"/>
                        </a:spcBef>
                        <a:spcAft>
                          <a:spcPts val="0"/>
                        </a:spcAft>
                      </a:pPr>
                      <a:r>
                        <a:rPr lang="en-US" sz="3600">
                          <a:effectLst/>
                          <a:latin typeface="Franklin Gothic Medium Cond" panose="020B0606030402020204" pitchFamily="34" charset="0"/>
                        </a:rPr>
                        <a:t>World Share in Export</a:t>
                      </a:r>
                    </a:p>
                  </a:txBody>
                  <a:tcPr marL="50800" marR="50800" marT="50800" marB="50800"/>
                </a:tc>
              </a:tr>
              <a:tr h="629486">
                <a:tc>
                  <a:txBody>
                    <a:bodyPr/>
                    <a:lstStyle/>
                    <a:p>
                      <a:pPr marL="0" marR="0" fontAlgn="t">
                        <a:spcBef>
                          <a:spcPts val="0"/>
                        </a:spcBef>
                        <a:spcAft>
                          <a:spcPts val="0"/>
                        </a:spcAft>
                      </a:pPr>
                      <a:r>
                        <a:rPr lang="en-US" sz="4400" dirty="0">
                          <a:effectLst/>
                          <a:latin typeface="Franklin Gothic Medium Cond" panose="020B0606030402020204" pitchFamily="34" charset="0"/>
                        </a:rPr>
                        <a:t>2013</a:t>
                      </a:r>
                    </a:p>
                  </a:txBody>
                  <a:tcPr marL="50800" marR="50800" marT="50800" marB="50800"/>
                </a:tc>
                <a:tc>
                  <a:txBody>
                    <a:bodyPr/>
                    <a:lstStyle/>
                    <a:p>
                      <a:pPr marL="0" marR="0" fontAlgn="t">
                        <a:spcBef>
                          <a:spcPts val="0"/>
                        </a:spcBef>
                        <a:spcAft>
                          <a:spcPts val="0"/>
                        </a:spcAft>
                      </a:pPr>
                      <a:r>
                        <a:rPr lang="en-US" sz="6600" dirty="0">
                          <a:effectLst/>
                          <a:latin typeface="Franklin Gothic Medium Cond" panose="020B0606030402020204" pitchFamily="34" charset="0"/>
                        </a:rPr>
                        <a:t>465</a:t>
                      </a:r>
                    </a:p>
                  </a:txBody>
                  <a:tcPr marL="50800" marR="50800" marT="50800" marB="50800"/>
                </a:tc>
                <a:tc>
                  <a:txBody>
                    <a:bodyPr/>
                    <a:lstStyle/>
                    <a:p>
                      <a:pPr marL="0" marR="0" fontAlgn="t">
                        <a:spcBef>
                          <a:spcPts val="0"/>
                        </a:spcBef>
                        <a:spcAft>
                          <a:spcPts val="0"/>
                        </a:spcAft>
                      </a:pPr>
                      <a:r>
                        <a:rPr lang="en-US" sz="7200" dirty="0">
                          <a:effectLst/>
                          <a:latin typeface="Franklin Gothic Medium Cond" panose="020B0606030402020204" pitchFamily="34" charset="0"/>
                        </a:rPr>
                        <a:t>2%</a:t>
                      </a:r>
                    </a:p>
                  </a:txBody>
                  <a:tcPr marL="50800" marR="50800" marT="50800" marB="50800"/>
                </a:tc>
              </a:tr>
              <a:tr h="1661916">
                <a:tc>
                  <a:txBody>
                    <a:bodyPr/>
                    <a:lstStyle/>
                    <a:p>
                      <a:pPr marL="0" marR="0" fontAlgn="t">
                        <a:spcBef>
                          <a:spcPts val="0"/>
                        </a:spcBef>
                        <a:spcAft>
                          <a:spcPts val="0"/>
                        </a:spcAft>
                      </a:pPr>
                      <a:r>
                        <a:rPr lang="en-US" sz="4400" dirty="0" smtClean="0">
                          <a:effectLst/>
                          <a:latin typeface="Franklin Gothic Medium Cond" panose="020B0606030402020204" pitchFamily="34" charset="0"/>
                        </a:rPr>
                        <a:t>2020</a:t>
                      </a:r>
                    </a:p>
                    <a:p>
                      <a:pPr marL="0" marR="0" fontAlgn="t">
                        <a:spcBef>
                          <a:spcPts val="0"/>
                        </a:spcBef>
                        <a:spcAft>
                          <a:spcPts val="0"/>
                        </a:spcAft>
                      </a:pPr>
                      <a:r>
                        <a:rPr lang="en-US" sz="4400" dirty="0" smtClean="0">
                          <a:effectLst/>
                          <a:latin typeface="Franklin Gothic Medium Cond" panose="020B0606030402020204" pitchFamily="34" charset="0"/>
                        </a:rPr>
                        <a:t>31st  </a:t>
                      </a:r>
                      <a:r>
                        <a:rPr lang="en-US" sz="4400" dirty="0">
                          <a:effectLst/>
                          <a:latin typeface="Franklin Gothic Medium Cond" panose="020B0606030402020204" pitchFamily="34" charset="0"/>
                        </a:rPr>
                        <a:t>March</a:t>
                      </a:r>
                    </a:p>
                  </a:txBody>
                  <a:tcPr marL="50800" marR="50800" marT="50800" marB="50800"/>
                </a:tc>
                <a:tc>
                  <a:txBody>
                    <a:bodyPr/>
                    <a:lstStyle/>
                    <a:p>
                      <a:pPr marL="0" marR="0" fontAlgn="t">
                        <a:spcBef>
                          <a:spcPts val="0"/>
                        </a:spcBef>
                        <a:spcAft>
                          <a:spcPts val="0"/>
                        </a:spcAft>
                      </a:pPr>
                      <a:r>
                        <a:rPr lang="en-US" sz="6600" dirty="0">
                          <a:effectLst/>
                          <a:latin typeface="Franklin Gothic Medium Cond" panose="020B0606030402020204" pitchFamily="34" charset="0"/>
                        </a:rPr>
                        <a:t>900</a:t>
                      </a:r>
                    </a:p>
                  </a:txBody>
                  <a:tcPr marL="50800" marR="50800" marT="50800" marB="50800">
                    <a:solidFill>
                      <a:schemeClr val="accent5">
                        <a:lumMod val="20000"/>
                        <a:lumOff val="80000"/>
                      </a:schemeClr>
                    </a:solidFill>
                  </a:tcPr>
                </a:tc>
                <a:tc>
                  <a:txBody>
                    <a:bodyPr/>
                    <a:lstStyle/>
                    <a:p>
                      <a:pPr marL="0" marR="0" fontAlgn="t">
                        <a:spcBef>
                          <a:spcPts val="0"/>
                        </a:spcBef>
                        <a:spcAft>
                          <a:spcPts val="0"/>
                        </a:spcAft>
                      </a:pPr>
                      <a:r>
                        <a:rPr lang="en-US" sz="7200" dirty="0">
                          <a:effectLst/>
                          <a:latin typeface="Franklin Gothic Medium Cond" panose="020B0606030402020204" pitchFamily="34" charset="0"/>
                        </a:rPr>
                        <a:t>3.5%</a:t>
                      </a:r>
                    </a:p>
                  </a:txBody>
                  <a:tcPr marL="50800" marR="50800" marT="50800" marB="50800">
                    <a:solidFill>
                      <a:schemeClr val="accent5">
                        <a:lumMod val="20000"/>
                        <a:lumOff val="80000"/>
                      </a:schemeClr>
                    </a:solidFill>
                  </a:tcPr>
                </a:tc>
              </a:tr>
            </a:tbl>
          </a:graphicData>
        </a:graphic>
      </p:graphicFrame>
      <p:sp>
        <p:nvSpPr>
          <p:cNvPr id="4" name="Title 3"/>
          <p:cNvSpPr>
            <a:spLocks noGrp="1"/>
          </p:cNvSpPr>
          <p:nvPr>
            <p:ph type="title"/>
          </p:nvPr>
        </p:nvSpPr>
        <p:spPr/>
        <p:txBody>
          <a:bodyPr/>
          <a:lstStyle/>
          <a:p>
            <a:r>
              <a:rPr lang="en-US" dirty="0" smtClean="0"/>
              <a:t>DGFT</a:t>
            </a:r>
            <a:br>
              <a:rPr lang="en-US" dirty="0" smtClean="0"/>
            </a:br>
            <a:r>
              <a:rPr lang="en-US" dirty="0" err="1" smtClean="0"/>
              <a:t>Comm.Min</a:t>
            </a:r>
            <a:r>
              <a:rPr lang="en-US" dirty="0" smtClean="0"/>
              <a:t>.</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8148667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678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5 Stages / evolution</a:t>
            </a:r>
            <a:endParaRPr lang="en-US" dirty="0"/>
          </a:p>
        </p:txBody>
      </p:sp>
      <p:sp>
        <p:nvSpPr>
          <p:cNvPr id="2" name="Right Arrow 1"/>
          <p:cNvSpPr/>
          <p:nvPr/>
        </p:nvSpPr>
        <p:spPr>
          <a:xfrm rot="19549720">
            <a:off x="438912" y="3712464"/>
            <a:ext cx="2011680" cy="1792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TPP, RCEP</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312327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0A147AA-34E8-4722-8801-4A022BE6355A}"/>
                                            </p:graphicEl>
                                          </p:spTgt>
                                        </p:tgtEl>
                                        <p:attrNameLst>
                                          <p:attrName>style.visibility</p:attrName>
                                        </p:attrNameLst>
                                      </p:cBhvr>
                                      <p:to>
                                        <p:strVal val="visible"/>
                                      </p:to>
                                    </p:set>
                                    <p:animEffect transition="in" filter="fade">
                                      <p:cBhvr>
                                        <p:cTn id="7" dur="500"/>
                                        <p:tgtEl>
                                          <p:spTgt spid="4">
                                            <p:graphicEl>
                                              <a:dgm id="{10A147AA-34E8-4722-8801-4A022BE6355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7EFF049-F449-4659-A1A6-384CDE7CE13F}"/>
                                            </p:graphicEl>
                                          </p:spTgt>
                                        </p:tgtEl>
                                        <p:attrNameLst>
                                          <p:attrName>style.visibility</p:attrName>
                                        </p:attrNameLst>
                                      </p:cBhvr>
                                      <p:to>
                                        <p:strVal val="visible"/>
                                      </p:to>
                                    </p:set>
                                    <p:animEffect transition="in" filter="fade">
                                      <p:cBhvr>
                                        <p:cTn id="12" dur="500"/>
                                        <p:tgtEl>
                                          <p:spTgt spid="4">
                                            <p:graphicEl>
                                              <a:dgm id="{27EFF049-F449-4659-A1A6-384CDE7CE13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27B178B-62E4-4128-914A-225B9FB8B10A}"/>
                                            </p:graphicEl>
                                          </p:spTgt>
                                        </p:tgtEl>
                                        <p:attrNameLst>
                                          <p:attrName>style.visibility</p:attrName>
                                        </p:attrNameLst>
                                      </p:cBhvr>
                                      <p:to>
                                        <p:strVal val="visible"/>
                                      </p:to>
                                    </p:set>
                                    <p:animEffect transition="in" filter="fade">
                                      <p:cBhvr>
                                        <p:cTn id="15" dur="500"/>
                                        <p:tgtEl>
                                          <p:spTgt spid="4">
                                            <p:graphicEl>
                                              <a:dgm id="{127B178B-62E4-4128-914A-225B9FB8B10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CB2CAA69-C66E-45E0-AFEF-5EFE16717727}"/>
                                            </p:graphicEl>
                                          </p:spTgt>
                                        </p:tgtEl>
                                        <p:attrNameLst>
                                          <p:attrName>style.visibility</p:attrName>
                                        </p:attrNameLst>
                                      </p:cBhvr>
                                      <p:to>
                                        <p:strVal val="visible"/>
                                      </p:to>
                                    </p:set>
                                    <p:animEffect transition="in" filter="fade">
                                      <p:cBhvr>
                                        <p:cTn id="20" dur="500"/>
                                        <p:tgtEl>
                                          <p:spTgt spid="4">
                                            <p:graphicEl>
                                              <a:dgm id="{CB2CAA69-C66E-45E0-AFEF-5EFE1671772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42F258E-E892-4348-B753-FB9D3B8F367F}"/>
                                            </p:graphicEl>
                                          </p:spTgt>
                                        </p:tgtEl>
                                        <p:attrNameLst>
                                          <p:attrName>style.visibility</p:attrName>
                                        </p:attrNameLst>
                                      </p:cBhvr>
                                      <p:to>
                                        <p:strVal val="visible"/>
                                      </p:to>
                                    </p:set>
                                    <p:animEffect transition="in" filter="fade">
                                      <p:cBhvr>
                                        <p:cTn id="23" dur="500"/>
                                        <p:tgtEl>
                                          <p:spTgt spid="4">
                                            <p:graphicEl>
                                              <a:dgm id="{A42F258E-E892-4348-B753-FB9D3B8F367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D1455497-30C5-4276-84D2-FE16CC2840D7}"/>
                                            </p:graphicEl>
                                          </p:spTgt>
                                        </p:tgtEl>
                                        <p:attrNameLst>
                                          <p:attrName>style.visibility</p:attrName>
                                        </p:attrNameLst>
                                      </p:cBhvr>
                                      <p:to>
                                        <p:strVal val="visible"/>
                                      </p:to>
                                    </p:set>
                                    <p:animEffect transition="in" filter="fade">
                                      <p:cBhvr>
                                        <p:cTn id="28" dur="500"/>
                                        <p:tgtEl>
                                          <p:spTgt spid="4">
                                            <p:graphicEl>
                                              <a:dgm id="{D1455497-30C5-4276-84D2-FE16CC2840D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54B79F8-0394-4862-BB9D-FDBE52490305}"/>
                                            </p:graphicEl>
                                          </p:spTgt>
                                        </p:tgtEl>
                                        <p:attrNameLst>
                                          <p:attrName>style.visibility</p:attrName>
                                        </p:attrNameLst>
                                      </p:cBhvr>
                                      <p:to>
                                        <p:strVal val="visible"/>
                                      </p:to>
                                    </p:set>
                                    <p:animEffect transition="in" filter="fade">
                                      <p:cBhvr>
                                        <p:cTn id="31" dur="500"/>
                                        <p:tgtEl>
                                          <p:spTgt spid="4">
                                            <p:graphicEl>
                                              <a:dgm id="{B54B79F8-0394-4862-BB9D-FDBE5249030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1227CC39-1110-4429-9BD0-DD8F65314DFE}"/>
                                            </p:graphicEl>
                                          </p:spTgt>
                                        </p:tgtEl>
                                        <p:attrNameLst>
                                          <p:attrName>style.visibility</p:attrName>
                                        </p:attrNameLst>
                                      </p:cBhvr>
                                      <p:to>
                                        <p:strVal val="visible"/>
                                      </p:to>
                                    </p:set>
                                    <p:animEffect transition="in" filter="fade">
                                      <p:cBhvr>
                                        <p:cTn id="36" dur="500"/>
                                        <p:tgtEl>
                                          <p:spTgt spid="4">
                                            <p:graphicEl>
                                              <a:dgm id="{1227CC39-1110-4429-9BD0-DD8F65314DF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A228AE50-FDDC-4503-81A5-B7E4267A8330}"/>
                                            </p:graphicEl>
                                          </p:spTgt>
                                        </p:tgtEl>
                                        <p:attrNameLst>
                                          <p:attrName>style.visibility</p:attrName>
                                        </p:attrNameLst>
                                      </p:cBhvr>
                                      <p:to>
                                        <p:strVal val="visible"/>
                                      </p:to>
                                    </p:set>
                                    <p:animEffect transition="in" filter="fade">
                                      <p:cBhvr>
                                        <p:cTn id="39" dur="500"/>
                                        <p:tgtEl>
                                          <p:spTgt spid="4">
                                            <p:graphicEl>
                                              <a:dgm id="{A228AE50-FDDC-4503-81A5-B7E4267A833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420303" y="437934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96896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4263700"/>
            <a:ext cx="5702808" cy="2308324"/>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L2/P2</a:t>
            </a:r>
          </a:p>
          <a:p>
            <a:r>
              <a:rPr lang="en-US" sz="3600" dirty="0" smtClean="0">
                <a:solidFill>
                  <a:schemeClr val="bg1"/>
                </a:solidFill>
                <a:latin typeface="Franklin Gothic Demi Cond" panose="020B0706030402020204" pitchFamily="34" charset="0"/>
              </a:rPr>
              <a:t>Harshad Mehta, Ketan Parekh</a:t>
            </a:r>
          </a:p>
          <a:p>
            <a:r>
              <a:rPr lang="en-US" sz="3600" dirty="0" smtClean="0">
                <a:solidFill>
                  <a:schemeClr val="bg1"/>
                </a:solidFill>
                <a:latin typeface="Franklin Gothic Demi Cond" panose="020B0706030402020204" pitchFamily="34" charset="0"/>
              </a:rPr>
              <a:t>Sahara, NSEL, Saradha Chit fund, </a:t>
            </a:r>
            <a:r>
              <a:rPr lang="en-US" sz="3600" strike="sngStrike" dirty="0" smtClean="0">
                <a:solidFill>
                  <a:schemeClr val="bg1"/>
                </a:solidFill>
                <a:latin typeface="Franklin Gothic Demi Cond" panose="020B0706030402020204" pitchFamily="34" charset="0"/>
              </a:rPr>
              <a:t>Satyam</a:t>
            </a:r>
            <a:r>
              <a:rPr lang="en-US" sz="3600" dirty="0" smtClean="0">
                <a:solidFill>
                  <a:schemeClr val="bg1"/>
                </a:solidFill>
                <a:latin typeface="Franklin Gothic Demi Cond" panose="020B0706030402020204" pitchFamily="34" charset="0"/>
              </a:rPr>
              <a:t>: FSLRC reforms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1" y="86316"/>
            <a:ext cx="2520696" cy="35115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387" y="54552"/>
            <a:ext cx="2952750" cy="3543300"/>
          </a:xfrm>
          <a:prstGeom prst="rect">
            <a:avLst/>
          </a:prstGeom>
        </p:spPr>
      </p:pic>
      <p:sp>
        <p:nvSpPr>
          <p:cNvPr id="10" name="Oval 9"/>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55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530124"/>
            <a:ext cx="3089275" cy="1853565"/>
          </a:xfrm>
        </p:spPr>
      </p:pic>
      <p:sp>
        <p:nvSpPr>
          <p:cNvPr id="5" name="Content Placeholder 4"/>
          <p:cNvSpPr>
            <a:spLocks noGrp="1"/>
          </p:cNvSpPr>
          <p:nvPr>
            <p:ph idx="1"/>
          </p:nvPr>
        </p:nvSpPr>
        <p:spPr/>
        <p:txBody>
          <a:bodyPr>
            <a:normAutofit/>
          </a:bodyPr>
          <a:lstStyle/>
          <a:p>
            <a:r>
              <a:rPr lang="en-US" dirty="0" smtClean="0"/>
              <a:t>Trans-Atlantic Trade and Investment Partnership</a:t>
            </a:r>
          </a:p>
          <a:p>
            <a:r>
              <a:rPr lang="en-US" dirty="0" smtClean="0"/>
              <a:t>Between US and EU</a:t>
            </a:r>
          </a:p>
        </p:txBody>
      </p:sp>
      <p:sp>
        <p:nvSpPr>
          <p:cNvPr id="4" name="Title 3"/>
          <p:cNvSpPr>
            <a:spLocks noGrp="1"/>
          </p:cNvSpPr>
          <p:nvPr>
            <p:ph type="title"/>
          </p:nvPr>
        </p:nvSpPr>
        <p:spPr/>
        <p:txBody>
          <a:bodyPr/>
          <a:lstStyle/>
          <a:p>
            <a:r>
              <a:rPr lang="en-US" smtClean="0"/>
              <a:t>TATIP</a:t>
            </a:r>
            <a:endParaRPr lang="en-US" dirty="0"/>
          </a:p>
        </p:txBody>
      </p:sp>
      <p:sp>
        <p:nvSpPr>
          <p:cNvPr id="6" name="Text Placeholder 5"/>
          <p:cNvSpPr>
            <a:spLocks noGrp="1"/>
          </p:cNvSpPr>
          <p:nvPr>
            <p:ph type="body" sz="quarter" idx="13"/>
          </p:nvPr>
        </p:nvSpPr>
        <p:spPr/>
        <p:txBody>
          <a:bodyPr/>
          <a:lstStyle/>
          <a:p>
            <a:r>
              <a:rPr lang="en-US" smtClean="0"/>
              <a:t>Agreements</a:t>
            </a:r>
            <a:endParaRPr lang="en-US" dirty="0"/>
          </a:p>
        </p:txBody>
      </p:sp>
    </p:spTree>
    <p:extLst>
      <p:ext uri="{BB962C8B-B14F-4D97-AF65-F5344CB8AC3E}">
        <p14:creationId xmlns:p14="http://schemas.microsoft.com/office/powerpoint/2010/main" val="96403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530124"/>
            <a:ext cx="3089275" cy="1853565"/>
          </a:xfrm>
        </p:spPr>
      </p:pic>
      <p:sp>
        <p:nvSpPr>
          <p:cNvPr id="5" name="Content Placeholder 4"/>
          <p:cNvSpPr>
            <a:spLocks noGrp="1"/>
          </p:cNvSpPr>
          <p:nvPr>
            <p:ph idx="1"/>
          </p:nvPr>
        </p:nvSpPr>
        <p:spPr/>
        <p:txBody>
          <a:bodyPr>
            <a:normAutofit/>
          </a:bodyPr>
          <a:lstStyle/>
          <a:p>
            <a:r>
              <a:rPr lang="en-US" dirty="0" smtClean="0"/>
              <a:t>~0% import duty for their products= Tariff barrier for India, China</a:t>
            </a:r>
          </a:p>
          <a:p>
            <a:r>
              <a:rPr lang="en-US" dirty="0" smtClean="0"/>
              <a:t>Stringent quality norms, environment norms, faster clearance to US/EU = Non-Tariff barrier for India China.</a:t>
            </a:r>
          </a:p>
          <a:p>
            <a:r>
              <a:rPr lang="en-US" dirty="0" smtClean="0"/>
              <a:t>E.g. pesticide residues in oranges (Nagpur vs Florida); Lead / heavy metals in mfg. goods/toy etc.</a:t>
            </a:r>
          </a:p>
        </p:txBody>
      </p:sp>
      <p:sp>
        <p:nvSpPr>
          <p:cNvPr id="4" name="Title 3"/>
          <p:cNvSpPr>
            <a:spLocks noGrp="1"/>
          </p:cNvSpPr>
          <p:nvPr>
            <p:ph type="title"/>
          </p:nvPr>
        </p:nvSpPr>
        <p:spPr/>
        <p:txBody>
          <a:bodyPr/>
          <a:lstStyle/>
          <a:p>
            <a:r>
              <a:rPr lang="en-US" dirty="0" smtClean="0"/>
              <a:t>TATIP</a:t>
            </a:r>
            <a:br>
              <a:rPr lang="en-US" dirty="0" smtClean="0"/>
            </a:br>
            <a:r>
              <a:rPr lang="en-US" dirty="0" smtClean="0"/>
              <a:t>India hurt bcoz</a:t>
            </a:r>
            <a:endParaRPr lang="en-US" dirty="0"/>
          </a:p>
        </p:txBody>
      </p:sp>
      <p:sp>
        <p:nvSpPr>
          <p:cNvPr id="6" name="Text Placeholder 5"/>
          <p:cNvSpPr>
            <a:spLocks noGrp="1"/>
          </p:cNvSpPr>
          <p:nvPr>
            <p:ph type="body" sz="quarter" idx="13"/>
          </p:nvPr>
        </p:nvSpPr>
        <p:spPr/>
        <p:txBody>
          <a:bodyPr/>
          <a:lstStyle/>
          <a:p>
            <a:r>
              <a:rPr lang="en-US" smtClean="0"/>
              <a:t>Agreements</a:t>
            </a:r>
            <a:endParaRPr lang="en-US" dirty="0"/>
          </a:p>
        </p:txBody>
      </p:sp>
    </p:spTree>
    <p:extLst>
      <p:ext uri="{BB962C8B-B14F-4D97-AF65-F5344CB8AC3E}">
        <p14:creationId xmlns:p14="http://schemas.microsoft.com/office/powerpoint/2010/main" val="2996054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683062" y="484705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401196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TPP: 12 members :USA + Canada + 10 Asia-Pacific</a:t>
            </a:r>
            <a:endParaRPr lang="en-US" dirty="0"/>
          </a:p>
        </p:txBody>
      </p:sp>
      <p:pic>
        <p:nvPicPr>
          <p:cNvPr id="11" name="Content Placeholder 10"/>
          <p:cNvPicPr>
            <a:picLocks noGrp="1" noChangeAspect="1"/>
          </p:cNvPicPr>
          <p:nvPr>
            <p:ph idx="1"/>
          </p:nvPr>
        </p:nvPicPr>
        <p:blipFill>
          <a:blip r:embed="rId2"/>
          <a:stretch>
            <a:fillRect/>
          </a:stretch>
        </p:blipFill>
        <p:spPr>
          <a:xfrm>
            <a:off x="1635918" y="795523"/>
            <a:ext cx="8920163" cy="5841308"/>
          </a:xfrm>
          <a:prstGeom prst="rect">
            <a:avLst/>
          </a:prstGeom>
        </p:spPr>
      </p:pic>
    </p:spTree>
    <p:extLst>
      <p:ext uri="{BB962C8B-B14F-4D97-AF65-F5344CB8AC3E}">
        <p14:creationId xmlns:p14="http://schemas.microsoft.com/office/powerpoint/2010/main" val="8572350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973499" y="2409825"/>
            <a:ext cx="2898465" cy="3767138"/>
          </a:xfrm>
        </p:spPr>
      </p:pic>
      <p:sp>
        <p:nvSpPr>
          <p:cNvPr id="5" name="Content Placeholder 4"/>
          <p:cNvSpPr>
            <a:spLocks noGrp="1"/>
          </p:cNvSpPr>
          <p:nvPr>
            <p:ph idx="1"/>
          </p:nvPr>
        </p:nvSpPr>
        <p:spPr>
          <a:xfrm>
            <a:off x="321733" y="330732"/>
            <a:ext cx="8498331" cy="5889096"/>
          </a:xfrm>
        </p:spPr>
        <p:txBody>
          <a:bodyPr>
            <a:normAutofit/>
          </a:bodyPr>
          <a:lstStyle/>
          <a:p>
            <a:r>
              <a:rPr lang="en-US" dirty="0" smtClean="0"/>
              <a:t>Trans pacific partnership</a:t>
            </a:r>
          </a:p>
          <a:p>
            <a:r>
              <a:rPr lang="en-US" dirty="0" smtClean="0"/>
              <a:t>▲ Export of “Made in USA” goods and services.</a:t>
            </a:r>
          </a:p>
          <a:p>
            <a:r>
              <a:rPr lang="en-US" dirty="0"/>
              <a:t>Tariff barriers: 0% </a:t>
            </a:r>
            <a:endParaRPr lang="en-US" dirty="0" smtClean="0"/>
          </a:p>
          <a:p>
            <a:r>
              <a:rPr lang="en-US" dirty="0" smtClean="0"/>
              <a:t>Non tariff </a:t>
            </a:r>
            <a:r>
              <a:rPr lang="en-US" dirty="0"/>
              <a:t>barriers: </a:t>
            </a:r>
            <a:r>
              <a:rPr lang="en-US" dirty="0" smtClean="0"/>
              <a:t>Minimal.</a:t>
            </a:r>
          </a:p>
          <a:p>
            <a:r>
              <a:rPr lang="en-US" dirty="0" smtClean="0"/>
              <a:t>Sync. All partners with American environment, </a:t>
            </a:r>
            <a:r>
              <a:rPr lang="en-US" dirty="0" err="1" smtClean="0"/>
              <a:t>labour</a:t>
            </a:r>
            <a:r>
              <a:rPr lang="en-US" dirty="0" smtClean="0"/>
              <a:t>, IPR laws</a:t>
            </a:r>
          </a:p>
        </p:txBody>
      </p:sp>
      <p:sp>
        <p:nvSpPr>
          <p:cNvPr id="4" name="Title 3"/>
          <p:cNvSpPr>
            <a:spLocks noGrp="1"/>
          </p:cNvSpPr>
          <p:nvPr>
            <p:ph type="title"/>
          </p:nvPr>
        </p:nvSpPr>
        <p:spPr/>
        <p:txBody>
          <a:bodyPr/>
          <a:lstStyle/>
          <a:p>
            <a:r>
              <a:rPr lang="en-US" dirty="0" smtClean="0"/>
              <a:t>Salient Features</a:t>
            </a:r>
            <a:endParaRPr lang="en-US" dirty="0"/>
          </a:p>
        </p:txBody>
      </p:sp>
      <p:sp>
        <p:nvSpPr>
          <p:cNvPr id="6" name="Text Placeholder 5"/>
          <p:cNvSpPr>
            <a:spLocks noGrp="1"/>
          </p:cNvSpPr>
          <p:nvPr>
            <p:ph type="body" sz="quarter" idx="13"/>
          </p:nvPr>
        </p:nvSpPr>
        <p:spPr/>
        <p:txBody>
          <a:bodyPr/>
          <a:lstStyle/>
          <a:p>
            <a:r>
              <a:rPr lang="en-US" dirty="0" smtClean="0"/>
              <a:t>TPP</a:t>
            </a:r>
            <a:endParaRPr lang="en-US" dirty="0"/>
          </a:p>
        </p:txBody>
      </p:sp>
    </p:spTree>
    <p:extLst>
      <p:ext uri="{BB962C8B-B14F-4D97-AF65-F5344CB8AC3E}">
        <p14:creationId xmlns:p14="http://schemas.microsoft.com/office/powerpoint/2010/main" val="442976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7338" y="1032776"/>
            <a:ext cx="9289141" cy="5413708"/>
          </a:xfrm>
          <a:prstGeom prst="rect">
            <a:avLst/>
          </a:prstGeom>
        </p:spPr>
      </p:pic>
      <p:sp>
        <p:nvSpPr>
          <p:cNvPr id="3" name="Title 2"/>
          <p:cNvSpPr>
            <a:spLocks noGrp="1"/>
          </p:cNvSpPr>
          <p:nvPr>
            <p:ph type="title"/>
          </p:nvPr>
        </p:nvSpPr>
        <p:spPr/>
        <p:txBody>
          <a:bodyPr>
            <a:normAutofit fontScale="90000"/>
          </a:bodyPr>
          <a:lstStyle/>
          <a:p>
            <a:r>
              <a:rPr lang="en-US" dirty="0" smtClean="0"/>
              <a:t>RCEP: China, India, ASEAN, Jap, Korea, Aus., NZ</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612" y="4097438"/>
            <a:ext cx="2017387" cy="262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17289"/>
            <a:ext cx="2187615" cy="1640711"/>
          </a:xfrm>
          <a:prstGeom prst="rect">
            <a:avLst/>
          </a:prstGeom>
        </p:spPr>
      </p:pic>
    </p:spTree>
    <p:extLst>
      <p:ext uri="{BB962C8B-B14F-4D97-AF65-F5344CB8AC3E}">
        <p14:creationId xmlns:p14="http://schemas.microsoft.com/office/powerpoint/2010/main" val="575564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9098929" y="2572659"/>
            <a:ext cx="2647604" cy="3441469"/>
          </a:xfrm>
        </p:spPr>
      </p:pic>
      <p:sp>
        <p:nvSpPr>
          <p:cNvPr id="5" name="Content Placeholder 4"/>
          <p:cNvSpPr>
            <a:spLocks noGrp="1"/>
          </p:cNvSpPr>
          <p:nvPr>
            <p:ph idx="1"/>
          </p:nvPr>
        </p:nvSpPr>
        <p:spPr/>
        <p:txBody>
          <a:bodyPr>
            <a:normAutofit lnSpcReduction="10000"/>
          </a:bodyPr>
          <a:lstStyle/>
          <a:p>
            <a:r>
              <a:rPr lang="en-US" dirty="0" smtClean="0"/>
              <a:t>7 countries- Australia</a:t>
            </a:r>
            <a:r>
              <a:rPr lang="en-US" dirty="0"/>
              <a:t>, Brunei, Japan, Malaysia, New Zealand, Singapore and </a:t>
            </a:r>
            <a:r>
              <a:rPr lang="en-US" dirty="0" smtClean="0"/>
              <a:t>Vietnam in both TPP </a:t>
            </a:r>
            <a:r>
              <a:rPr lang="en-US" dirty="0"/>
              <a:t>and RCEP</a:t>
            </a:r>
          </a:p>
          <a:p>
            <a:r>
              <a:rPr lang="en-US" dirty="0" smtClean="0"/>
              <a:t>EU </a:t>
            </a:r>
            <a:r>
              <a:rPr lang="en-US" dirty="0" err="1" smtClean="0"/>
              <a:t>QE+Slowdown</a:t>
            </a:r>
            <a:r>
              <a:rPr lang="en-US" dirty="0" smtClean="0"/>
              <a:t> = Indian Exports ▼</a:t>
            </a:r>
            <a:endParaRPr lang="en-US" dirty="0"/>
          </a:p>
          <a:p>
            <a:r>
              <a:rPr lang="en-US" dirty="0" smtClean="0"/>
              <a:t>TPP+TATPI= tariff &amp; non tariff barriers, in the name of environment, </a:t>
            </a:r>
            <a:r>
              <a:rPr lang="en-US" dirty="0" err="1" smtClean="0"/>
              <a:t>labour</a:t>
            </a:r>
            <a:r>
              <a:rPr lang="en-US" dirty="0" smtClean="0"/>
              <a:t> rights, IPR</a:t>
            </a:r>
          </a:p>
          <a:p>
            <a:r>
              <a:rPr lang="en-US" dirty="0"/>
              <a:t>RCEP weaker on above fronts (bcoz China itself gross violator</a:t>
            </a:r>
            <a:r>
              <a:rPr lang="en-US" dirty="0" smtClean="0"/>
              <a:t>).</a:t>
            </a:r>
            <a:endParaRPr lang="en-US" dirty="0"/>
          </a:p>
        </p:txBody>
      </p:sp>
      <p:sp>
        <p:nvSpPr>
          <p:cNvPr id="4" name="Title 3"/>
          <p:cNvSpPr>
            <a:spLocks noGrp="1"/>
          </p:cNvSpPr>
          <p:nvPr>
            <p:ph type="title"/>
          </p:nvPr>
        </p:nvSpPr>
        <p:spPr/>
        <p:txBody>
          <a:bodyPr/>
          <a:lstStyle/>
          <a:p>
            <a:r>
              <a:rPr lang="en-US" dirty="0" smtClean="0"/>
              <a:t>If we don’t join TPP?</a:t>
            </a:r>
            <a:endParaRPr lang="en-US" dirty="0"/>
          </a:p>
        </p:txBody>
      </p:sp>
      <p:sp>
        <p:nvSpPr>
          <p:cNvPr id="6" name="Text Placeholder 5"/>
          <p:cNvSpPr>
            <a:spLocks noGrp="1"/>
          </p:cNvSpPr>
          <p:nvPr>
            <p:ph type="body" sz="quarter" idx="13"/>
          </p:nvPr>
        </p:nvSpPr>
        <p:spPr/>
        <p:txBody>
          <a:bodyPr/>
          <a:lstStyle/>
          <a:p>
            <a:r>
              <a:rPr lang="en-US" dirty="0" smtClean="0"/>
              <a:t>TPP/RCEP?</a:t>
            </a:r>
            <a:endParaRPr lang="en-US" dirty="0"/>
          </a:p>
        </p:txBody>
      </p:sp>
    </p:spTree>
    <p:extLst>
      <p:ext uri="{BB962C8B-B14F-4D97-AF65-F5344CB8AC3E}">
        <p14:creationId xmlns:p14="http://schemas.microsoft.com/office/powerpoint/2010/main" val="1510371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098929" y="2572659"/>
            <a:ext cx="2647604" cy="3441469"/>
          </a:xfrm>
        </p:spPr>
      </p:pic>
      <p:sp>
        <p:nvSpPr>
          <p:cNvPr id="3" name="Content Placeholder 2"/>
          <p:cNvSpPr>
            <a:spLocks noGrp="1"/>
          </p:cNvSpPr>
          <p:nvPr>
            <p:ph idx="1"/>
          </p:nvPr>
        </p:nvSpPr>
        <p:spPr/>
        <p:txBody>
          <a:bodyPr>
            <a:normAutofit lnSpcReduction="10000"/>
          </a:bodyPr>
          <a:lstStyle/>
          <a:p>
            <a:r>
              <a:rPr lang="en-US" dirty="0" smtClean="0"/>
              <a:t>TPP: timing and terms yet unclear</a:t>
            </a:r>
          </a:p>
          <a:p>
            <a:r>
              <a:rPr lang="en-US" dirty="0" smtClean="0"/>
              <a:t>If we want to join, then must reform environment, </a:t>
            </a:r>
            <a:r>
              <a:rPr lang="en-US" dirty="0" err="1" smtClean="0"/>
              <a:t>labour</a:t>
            </a:r>
            <a:r>
              <a:rPr lang="en-US" dirty="0" smtClean="0"/>
              <a:t>, IPR front in advance, to align with developed nations.</a:t>
            </a:r>
            <a:r>
              <a:rPr lang="en-US" dirty="0" smtClean="0">
                <a:solidFill>
                  <a:srgbClr val="FF0000"/>
                </a:solidFill>
              </a:rPr>
              <a:t> </a:t>
            </a:r>
            <a:r>
              <a:rPr lang="en-US" dirty="0" smtClean="0">
                <a:solidFill>
                  <a:srgbClr val="FFC000"/>
                </a:solidFill>
              </a:rPr>
              <a:t>(Economic Survey)</a:t>
            </a:r>
          </a:p>
          <a:p>
            <a:r>
              <a:rPr lang="en-US" dirty="0" smtClean="0"/>
              <a:t>India </a:t>
            </a:r>
            <a:r>
              <a:rPr lang="en-US" dirty="0"/>
              <a:t>cannot be a part of it </a:t>
            </a:r>
            <a:r>
              <a:rPr lang="en-US" dirty="0" smtClean="0"/>
              <a:t>coz </a:t>
            </a:r>
            <a:r>
              <a:rPr lang="en-US" dirty="0"/>
              <a:t>our social-economic development </a:t>
            </a:r>
            <a:r>
              <a:rPr lang="en-US" dirty="0" smtClean="0"/>
              <a:t>goals. Compliance Cost high Agro, Mfg. &amp; </a:t>
            </a:r>
            <a:r>
              <a:rPr lang="en-US" dirty="0"/>
              <a:t>service industries</a:t>
            </a:r>
            <a:r>
              <a:rPr lang="en-US" dirty="0" smtClean="0"/>
              <a:t>. </a:t>
            </a:r>
            <a:r>
              <a:rPr lang="en-US" dirty="0" smtClean="0">
                <a:solidFill>
                  <a:srgbClr val="FFC000"/>
                </a:solidFill>
              </a:rPr>
              <a:t>(FT-Policy 2015)</a:t>
            </a:r>
          </a:p>
        </p:txBody>
      </p:sp>
      <p:sp>
        <p:nvSpPr>
          <p:cNvPr id="4" name="Title 3"/>
          <p:cNvSpPr>
            <a:spLocks noGrp="1"/>
          </p:cNvSpPr>
          <p:nvPr>
            <p:ph type="title"/>
          </p:nvPr>
        </p:nvSpPr>
        <p:spPr/>
        <p:txBody>
          <a:bodyPr/>
          <a:lstStyle/>
          <a:p>
            <a:r>
              <a:rPr lang="en-US" dirty="0" smtClean="0"/>
              <a:t>India should join TPP?</a:t>
            </a:r>
            <a:endParaRPr lang="en-US" dirty="0"/>
          </a:p>
        </p:txBody>
      </p:sp>
      <p:sp>
        <p:nvSpPr>
          <p:cNvPr id="5" name="Text Placeholder 4"/>
          <p:cNvSpPr>
            <a:spLocks noGrp="1"/>
          </p:cNvSpPr>
          <p:nvPr>
            <p:ph type="body" sz="quarter" idx="13"/>
          </p:nvPr>
        </p:nvSpPr>
        <p:spPr/>
        <p:txBody>
          <a:bodyPr/>
          <a:lstStyle/>
          <a:p>
            <a:r>
              <a:rPr lang="en-US" dirty="0" smtClean="0"/>
              <a:t>RCEP/TPP</a:t>
            </a:r>
            <a:endParaRPr lang="en-US" dirty="0"/>
          </a:p>
        </p:txBody>
      </p:sp>
    </p:spTree>
    <p:extLst>
      <p:ext uri="{BB962C8B-B14F-4D97-AF65-F5344CB8AC3E}">
        <p14:creationId xmlns:p14="http://schemas.microsoft.com/office/powerpoint/2010/main" val="3377796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Examine the opportunities and constrains for India, in joining TPP. 150 words.</a:t>
            </a:r>
          </a:p>
          <a:p>
            <a:pPr marL="742950" indent="-742950">
              <a:buFont typeface="+mj-lt"/>
              <a:buAutoNum type="arabicPeriod"/>
            </a:pPr>
            <a:r>
              <a:rPr lang="en-US" dirty="0" smtClean="0"/>
              <a:t>Easy Entry in 12 nations. Make outside India in Peru/Mexico =&gt; USA export.</a:t>
            </a:r>
          </a:p>
          <a:p>
            <a:pPr marL="742950" indent="-742950">
              <a:buFont typeface="+mj-lt"/>
              <a:buAutoNum type="arabicPeriod"/>
            </a:pPr>
            <a:r>
              <a:rPr lang="en-US" dirty="0" smtClean="0"/>
              <a:t>Quality norms difficult to implement</a:t>
            </a:r>
            <a:endParaRPr lang="en-US" dirty="0"/>
          </a:p>
          <a:p>
            <a:pPr marL="742950" indent="-742950">
              <a:buFont typeface="+mj-lt"/>
              <a:buAutoNum type="arabicPeriod"/>
            </a:pPr>
            <a:r>
              <a:rPr lang="en-US" dirty="0" smtClean="0"/>
              <a:t>If 0% tariff to American agro imports = Indian farmers hurt.</a:t>
            </a:r>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2701003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420304" y="437934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2585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286232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L2/P3</a:t>
            </a:r>
          </a:p>
          <a:p>
            <a:r>
              <a:rPr lang="en-US" sz="3600" strike="sngStrike" dirty="0" smtClean="0">
                <a:solidFill>
                  <a:schemeClr val="bg1"/>
                </a:solidFill>
                <a:latin typeface="Franklin Gothic Demi Cond" panose="020B0706030402020204" pitchFamily="34" charset="0"/>
              </a:rPr>
              <a:t>Cairn India</a:t>
            </a:r>
            <a:r>
              <a:rPr lang="en-US" sz="3600" dirty="0" smtClean="0">
                <a:solidFill>
                  <a:schemeClr val="bg1"/>
                </a:solidFill>
                <a:latin typeface="Franklin Gothic Demi Cond" panose="020B0706030402020204" pitchFamily="34" charset="0"/>
              </a:rPr>
              <a:t>, Vodafone, Nokia: larger picture “Fiscal imperialism”, DTAA models, GAAR</a:t>
            </a:r>
          </a:p>
        </p:txBody>
      </p:sp>
      <p:pic>
        <p:nvPicPr>
          <p:cNvPr id="2" name="Picture 1"/>
          <p:cNvPicPr>
            <a:picLocks noChangeAspect="1"/>
          </p:cNvPicPr>
          <p:nvPr/>
        </p:nvPicPr>
        <p:blipFill>
          <a:blip r:embed="rId3"/>
          <a:stretch>
            <a:fillRect/>
          </a:stretch>
        </p:blipFill>
        <p:spPr>
          <a:xfrm>
            <a:off x="267798" y="248862"/>
            <a:ext cx="6096851" cy="3429479"/>
          </a:xfrm>
          <a:prstGeom prst="rect">
            <a:avLst/>
          </a:prstGeom>
        </p:spPr>
      </p:pic>
      <p:sp>
        <p:nvSpPr>
          <p:cNvPr id="10" name="Oval 9"/>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644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RCEP Members?</a:t>
            </a:r>
            <a:endParaRPr lang="en-US" dirty="0"/>
          </a:p>
        </p:txBody>
      </p:sp>
    </p:spTree>
    <p:extLst>
      <p:ext uri="{BB962C8B-B14F-4D97-AF65-F5344CB8AC3E}">
        <p14:creationId xmlns:p14="http://schemas.microsoft.com/office/powerpoint/2010/main" val="1719864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85250" y="3477419"/>
            <a:ext cx="2857500" cy="2143125"/>
          </a:xfrm>
        </p:spPr>
      </p:pic>
      <p:sp>
        <p:nvSpPr>
          <p:cNvPr id="3" name="Content Placeholder 2"/>
          <p:cNvSpPr>
            <a:spLocks noGrp="1"/>
          </p:cNvSpPr>
          <p:nvPr>
            <p:ph idx="1"/>
          </p:nvPr>
        </p:nvSpPr>
        <p:spPr/>
        <p:txBody>
          <a:bodyPr>
            <a:normAutofit fontScale="92500"/>
          </a:bodyPr>
          <a:lstStyle/>
          <a:p>
            <a:r>
              <a:rPr lang="en-US" dirty="0" smtClean="0"/>
              <a:t>India: a member. </a:t>
            </a:r>
          </a:p>
          <a:p>
            <a:r>
              <a:rPr lang="en-US" dirty="0" smtClean="0"/>
              <a:t>Obligations to reform environment / Labour laws: not much.</a:t>
            </a:r>
          </a:p>
          <a:p>
            <a:r>
              <a:rPr lang="en-US" dirty="0" smtClean="0"/>
              <a:t>Generous Exemptions to protect local industry: yes</a:t>
            </a:r>
          </a:p>
          <a:p>
            <a:r>
              <a:rPr lang="en-US" dirty="0" smtClean="0"/>
              <a:t>lenient timetables for implementation: yes</a:t>
            </a:r>
          </a:p>
          <a:p>
            <a:r>
              <a:rPr lang="en-US" dirty="0" smtClean="0"/>
              <a:t>Ideal to join such global value added chain. Produce in nearest low cost destination. (CMLV)</a:t>
            </a:r>
            <a:endParaRPr lang="en-US" dirty="0"/>
          </a:p>
        </p:txBody>
      </p:sp>
      <p:sp>
        <p:nvSpPr>
          <p:cNvPr id="4" name="Title 3"/>
          <p:cNvSpPr>
            <a:spLocks noGrp="1"/>
          </p:cNvSpPr>
          <p:nvPr>
            <p:ph type="title"/>
          </p:nvPr>
        </p:nvSpPr>
        <p:spPr/>
        <p:txBody>
          <a:bodyPr/>
          <a:lstStyle/>
          <a:p>
            <a:r>
              <a:rPr lang="en-US" dirty="0" smtClean="0"/>
              <a:t>RCEP</a:t>
            </a:r>
            <a:endParaRPr lang="en-US" dirty="0"/>
          </a:p>
        </p:txBody>
      </p:sp>
      <p:sp>
        <p:nvSpPr>
          <p:cNvPr id="5" name="Text Placeholder 4"/>
          <p:cNvSpPr>
            <a:spLocks noGrp="1"/>
          </p:cNvSpPr>
          <p:nvPr>
            <p:ph type="body" sz="quarter" idx="13"/>
          </p:nvPr>
        </p:nvSpPr>
        <p:spPr/>
        <p:txBody>
          <a:bodyPr/>
          <a:lstStyle/>
          <a:p>
            <a:r>
              <a:rPr lang="en-US" dirty="0" smtClean="0"/>
              <a:t>Trade grouping</a:t>
            </a:r>
            <a:endParaRPr lang="en-US" dirty="0"/>
          </a:p>
        </p:txBody>
      </p:sp>
    </p:spTree>
    <p:extLst>
      <p:ext uri="{BB962C8B-B14F-4D97-AF65-F5344CB8AC3E}">
        <p14:creationId xmlns:p14="http://schemas.microsoft.com/office/powerpoint/2010/main" val="15517740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742950" indent="-742950">
              <a:buFont typeface="+mj-lt"/>
              <a:buAutoNum type="arabicPeriod"/>
            </a:pPr>
            <a:r>
              <a:rPr lang="en-US" dirty="0" smtClean="0"/>
              <a:t>Discuss the significance of ASEAN-FTA and RCEP on India’s economic interests in Asia. 150 words.</a:t>
            </a:r>
          </a:p>
          <a:p>
            <a:pPr marL="742950" indent="-742950">
              <a:buFont typeface="+mj-lt"/>
              <a:buAutoNum type="arabicPeriod"/>
            </a:pPr>
            <a:r>
              <a:rPr lang="en-US" dirty="0" smtClean="0"/>
              <a:t>TPP and RCEP- the Manifestation of Economic rivalry between US and China, will have profound impact on India’s foreign trade. Elaborate. 200 words.</a:t>
            </a:r>
            <a:endParaRPr lang="en-US" dirty="0"/>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33541345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lstStyle/>
          <a:p>
            <a:pPr fontAlgn="ctr"/>
            <a:r>
              <a:rPr lang="en-US" dirty="0"/>
              <a:t>~400 </a:t>
            </a:r>
            <a:r>
              <a:rPr lang="en-US" dirty="0" smtClean="0"/>
              <a:t>trade </a:t>
            </a:r>
            <a:r>
              <a:rPr lang="en-US" dirty="0"/>
              <a:t>agreement in </a:t>
            </a:r>
            <a:r>
              <a:rPr lang="en-US" dirty="0" smtClean="0"/>
              <a:t>action among countries </a:t>
            </a:r>
          </a:p>
          <a:p>
            <a:r>
              <a:rPr lang="en-US" dirty="0" smtClean="0"/>
              <a:t>India should Make </a:t>
            </a:r>
            <a:r>
              <a:rPr lang="en-US" dirty="0"/>
              <a:t>agreements with countries where</a:t>
            </a:r>
          </a:p>
          <a:p>
            <a:pPr marL="742950" indent="-742950" fontAlgn="ctr">
              <a:buFont typeface="+mj-lt"/>
              <a:buAutoNum type="arabicPeriod"/>
            </a:pPr>
            <a:r>
              <a:rPr lang="en-US" dirty="0"/>
              <a:t>India has potential </a:t>
            </a:r>
            <a:r>
              <a:rPr lang="en-US" dirty="0">
                <a:solidFill>
                  <a:srgbClr val="FFFF00"/>
                </a:solidFill>
              </a:rPr>
              <a:t>market</a:t>
            </a:r>
          </a:p>
          <a:p>
            <a:pPr marL="742950" indent="-742950" fontAlgn="ctr">
              <a:buFont typeface="+mj-lt"/>
              <a:buAutoNum type="arabicPeriod"/>
            </a:pPr>
            <a:r>
              <a:rPr lang="en-US" dirty="0"/>
              <a:t>India can source </a:t>
            </a:r>
            <a:r>
              <a:rPr lang="en-US" dirty="0">
                <a:solidFill>
                  <a:srgbClr val="FFFF00"/>
                </a:solidFill>
              </a:rPr>
              <a:t>raw material </a:t>
            </a:r>
            <a:r>
              <a:rPr lang="en-US" dirty="0"/>
              <a:t>/ components</a:t>
            </a:r>
            <a:r>
              <a:rPr lang="en-US" dirty="0" smtClean="0"/>
              <a:t>.</a:t>
            </a:r>
            <a:endParaRPr lang="en-US" dirty="0"/>
          </a:p>
          <a:p>
            <a:endParaRPr lang="en-US" dirty="0"/>
          </a:p>
        </p:txBody>
      </p:sp>
      <p:sp>
        <p:nvSpPr>
          <p:cNvPr id="4" name="Title 3"/>
          <p:cNvSpPr>
            <a:spLocks noGrp="1"/>
          </p:cNvSpPr>
          <p:nvPr>
            <p:ph type="title"/>
          </p:nvPr>
        </p:nvSpPr>
        <p:spPr/>
        <p:txBody>
          <a:bodyPr/>
          <a:lstStyle/>
          <a:p>
            <a:r>
              <a:rPr lang="en-US" dirty="0" smtClean="0"/>
              <a:t>Way ahead?</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1612825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35910" y="3034055"/>
            <a:ext cx="6096851" cy="3429479"/>
          </a:xfrm>
          <a:prstGeom prst="rect">
            <a:avLst/>
          </a:prstGeom>
        </p:spPr>
      </p:pic>
      <p:pic>
        <p:nvPicPr>
          <p:cNvPr id="7" name="Picture 6"/>
          <p:cNvPicPr>
            <a:picLocks noChangeAspect="1"/>
          </p:cNvPicPr>
          <p:nvPr/>
        </p:nvPicPr>
        <p:blipFill rotWithShape="1">
          <a:blip r:embed="rId3"/>
          <a:srcRect t="12939"/>
          <a:stretch/>
        </p:blipFill>
        <p:spPr>
          <a:xfrm>
            <a:off x="-1702" y="270966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9324583">
            <a:off x="3188333" y="1895533"/>
            <a:ext cx="3395813"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02" y="537911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Strategies to boost EXPORT</a:t>
            </a:r>
            <a:endParaRPr lang="en-US" sz="4000" dirty="0">
              <a:solidFill>
                <a:schemeClr val="tx1"/>
              </a:solidFill>
              <a:latin typeface="Franklin Gothic Demi Cond" panose="020B0706030402020204" pitchFamily="34" charset="0"/>
            </a:endParaRPr>
          </a:p>
        </p:txBody>
      </p:sp>
      <p:sp>
        <p:nvSpPr>
          <p:cNvPr id="10" name="Right Arrow 9"/>
          <p:cNvSpPr/>
          <p:nvPr/>
        </p:nvSpPr>
        <p:spPr>
          <a:xfrm rot="20512965">
            <a:off x="3191746" y="3533037"/>
            <a:ext cx="3258169"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uble Brace 3"/>
          <p:cNvSpPr/>
          <p:nvPr/>
        </p:nvSpPr>
        <p:spPr>
          <a:xfrm>
            <a:off x="6172200" y="3557016"/>
            <a:ext cx="2496312" cy="2724912"/>
          </a:xfrm>
          <a:prstGeom prst="bracePair">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137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7160" y="914400"/>
          <a:ext cx="11216640" cy="5815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FTP-2015: Region wise Strategies (8)</a:t>
            </a:r>
            <a:endParaRPr lang="en-US" dirty="0"/>
          </a:p>
        </p:txBody>
      </p:sp>
    </p:spTree>
    <p:extLst>
      <p:ext uri="{BB962C8B-B14F-4D97-AF65-F5344CB8AC3E}">
        <p14:creationId xmlns:p14="http://schemas.microsoft.com/office/powerpoint/2010/main" val="18434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3FF1969-8B6D-4FBF-BE7B-06F9FE8F812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D4FFF34-2D75-4377-A792-65569EEA51A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2D194E85-5E24-44FE-9077-56051D8D316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54D40691-F3DD-48E6-91A0-B4CE2ACA84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24F078D-0DB9-47AA-8B95-7A5FB945B92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55844B29-3120-439E-A352-FBFD281D4B3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D2F44280-A7F0-4AD9-AD5D-D096A6760FD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ABC80421-8623-4D0E-A177-336648430E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EE0E96EB-ADEB-4290-9DA6-66033D3C480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A2C62E17-5516-455F-9B56-E901C6E32E7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582DDB7F-B05F-4C23-807F-7F2F2A06D706}"/>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8B1675EE-BED2-4EF3-9568-5B0853C5134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094B13C2-7413-4FA8-9B85-9F5467AC399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E2476A07-DBB3-4123-836F-FD94842550FA}"/>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graphicEl>
                                              <a:dgm id="{119F6272-C406-4015-8B33-22801C564687}"/>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5B19C8F6-DD52-4307-A8CE-4F173E2DE0A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nvPr>
        </p:nvGraphicFramePr>
        <p:xfrm>
          <a:off x="8882063" y="2736850"/>
          <a:ext cx="3089275" cy="344011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idx="1"/>
          </p:nvPr>
        </p:nvSpPr>
        <p:spPr/>
        <p:txBody>
          <a:bodyPr>
            <a:normAutofit/>
          </a:bodyPr>
          <a:lstStyle/>
          <a:p>
            <a:r>
              <a:rPr lang="en-US" dirty="0"/>
              <a:t>USA: back to growth </a:t>
            </a:r>
            <a:r>
              <a:rPr lang="en-US" dirty="0" smtClean="0"/>
              <a:t>part</a:t>
            </a:r>
          </a:p>
          <a:p>
            <a:r>
              <a:rPr lang="en-US" dirty="0" smtClean="0"/>
              <a:t>Indian Gems </a:t>
            </a:r>
            <a:r>
              <a:rPr lang="en-US" dirty="0"/>
              <a:t>and jewelry,  </a:t>
            </a:r>
            <a:r>
              <a:rPr lang="en-US" dirty="0" smtClean="0"/>
              <a:t>agriculture to pickup. </a:t>
            </a:r>
          </a:p>
          <a:p>
            <a:r>
              <a:rPr lang="en-US" dirty="0" smtClean="0"/>
              <a:t>But Trans pacific and trans Atlantic partnerships pose challenges.</a:t>
            </a:r>
          </a:p>
        </p:txBody>
      </p:sp>
      <p:sp>
        <p:nvSpPr>
          <p:cNvPr id="4" name="Title 3"/>
          <p:cNvSpPr>
            <a:spLocks noGrp="1"/>
          </p:cNvSpPr>
          <p:nvPr>
            <p:ph type="title"/>
          </p:nvPr>
        </p:nvSpPr>
        <p:spPr/>
        <p:txBody>
          <a:bodyPr/>
          <a:lstStyle/>
          <a:p>
            <a:r>
              <a:rPr lang="en-US" dirty="0" smtClean="0"/>
              <a:t>US/EU</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8701047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EU: largest trading </a:t>
            </a:r>
            <a:r>
              <a:rPr lang="en-US" dirty="0" smtClean="0"/>
              <a:t>partner of India</a:t>
            </a:r>
            <a:endParaRPr lang="en-US" dirty="0"/>
          </a:p>
          <a:p>
            <a:r>
              <a:rPr lang="en-US" dirty="0" smtClean="0"/>
              <a:t>But, SPS</a:t>
            </a:r>
            <a:r>
              <a:rPr lang="en-US" dirty="0"/>
              <a:t>, TBT used against Indian </a:t>
            </a:r>
            <a:r>
              <a:rPr lang="en-US" dirty="0" smtClean="0"/>
              <a:t>products (e.g. Mangoes &amp; Vegetables)</a:t>
            </a:r>
            <a:endParaRPr lang="en-US" dirty="0"/>
          </a:p>
          <a:p>
            <a:r>
              <a:rPr lang="en-US" dirty="0" smtClean="0"/>
              <a:t>Natural </a:t>
            </a:r>
            <a:r>
              <a:rPr lang="en-US" dirty="0"/>
              <a:t>movement of Indian </a:t>
            </a:r>
            <a:r>
              <a:rPr lang="en-US" dirty="0" smtClean="0"/>
              <a:t>professionals difficult than in US</a:t>
            </a:r>
            <a:endParaRPr lang="en-US" dirty="0"/>
          </a:p>
          <a:p>
            <a:endParaRPr lang="en-US" dirty="0"/>
          </a:p>
        </p:txBody>
      </p:sp>
      <p:sp>
        <p:nvSpPr>
          <p:cNvPr id="2" name="Title 1"/>
          <p:cNvSpPr>
            <a:spLocks noGrp="1"/>
          </p:cNvSpPr>
          <p:nvPr>
            <p:ph type="title"/>
          </p:nvPr>
        </p:nvSpPr>
        <p:spPr/>
        <p:txBody>
          <a:bodyPr/>
          <a:lstStyle/>
          <a:p>
            <a:r>
              <a:rPr lang="en-US" dirty="0"/>
              <a:t>European Union</a:t>
            </a:r>
          </a:p>
        </p:txBody>
      </p:sp>
      <p:sp>
        <p:nvSpPr>
          <p:cNvPr id="6" name="Text Placeholder 5"/>
          <p:cNvSpPr>
            <a:spLocks noGrp="1"/>
          </p:cNvSpPr>
          <p:nvPr>
            <p:ph type="body" sz="quarter" idx="13"/>
          </p:nvPr>
        </p:nvSpPr>
        <p:spPr/>
        <p:txBody>
          <a:bodyPr/>
          <a:lstStyle/>
          <a:p>
            <a:r>
              <a:rPr lang="en-US" dirty="0" smtClean="0"/>
              <a:t>FTP-2015</a:t>
            </a:r>
            <a:endParaRPr lang="en-US" dirty="0"/>
          </a:p>
        </p:txBody>
      </p:sp>
      <p:graphicFrame>
        <p:nvGraphicFramePr>
          <p:cNvPr id="7" name="Content Placeholder 7"/>
          <p:cNvGraphicFramePr>
            <a:graphicFrameLocks noGrp="1"/>
          </p:cNvGraphicFramePr>
          <p:nvPr>
            <p:ph sz="quarter" idx="14"/>
            <p:extLst/>
          </p:nvPr>
        </p:nvGraphicFramePr>
        <p:xfrm>
          <a:off x="8886825" y="2409825"/>
          <a:ext cx="3071813" cy="3767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4820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021806"/>
            <a:ext cx="3054350" cy="3054350"/>
          </a:xfrm>
        </p:spPr>
      </p:pic>
      <p:sp>
        <p:nvSpPr>
          <p:cNvPr id="5" name="Content Placeholder 4"/>
          <p:cNvSpPr>
            <a:spLocks noGrp="1"/>
          </p:cNvSpPr>
          <p:nvPr>
            <p:ph idx="1"/>
          </p:nvPr>
        </p:nvSpPr>
        <p:spPr/>
        <p:txBody>
          <a:bodyPr>
            <a:normAutofit/>
          </a:bodyPr>
          <a:lstStyle/>
          <a:p>
            <a:pPr marL="742950" indent="-742950">
              <a:buFont typeface="+mj-lt"/>
              <a:buAutoNum type="arabicPeriod"/>
            </a:pPr>
            <a:r>
              <a:rPr lang="en-US" dirty="0" smtClean="0"/>
              <a:t>Data security laws: only big Indian firms can enter.</a:t>
            </a:r>
          </a:p>
          <a:p>
            <a:pPr marL="742950" indent="-742950">
              <a:buFont typeface="+mj-lt"/>
              <a:buAutoNum type="arabicPeriod"/>
            </a:pPr>
            <a:r>
              <a:rPr lang="en-US" dirty="0" smtClean="0"/>
              <a:t>Environment, child Labour laws.</a:t>
            </a:r>
          </a:p>
          <a:p>
            <a:pPr marL="742950" indent="-742950">
              <a:buFont typeface="+mj-lt"/>
              <a:buAutoNum type="arabicPeriod"/>
            </a:pPr>
            <a:r>
              <a:rPr lang="en-US" dirty="0" smtClean="0"/>
              <a:t>IPR laws, patent issues.</a:t>
            </a:r>
          </a:p>
          <a:p>
            <a:r>
              <a:rPr lang="en-US" dirty="0" smtClean="0"/>
              <a:t>Broad-based </a:t>
            </a:r>
            <a:r>
              <a:rPr lang="en-US" dirty="0"/>
              <a:t>Trade and Investment Agreement (BTIA</a:t>
            </a:r>
            <a:r>
              <a:rPr lang="en-US" dirty="0" smtClean="0"/>
              <a:t>) under negotiation for years because of 1 + 2 + 3</a:t>
            </a:r>
          </a:p>
          <a:p>
            <a:endParaRPr lang="en-US" dirty="0"/>
          </a:p>
        </p:txBody>
      </p:sp>
      <p:sp>
        <p:nvSpPr>
          <p:cNvPr id="2" name="Title 1"/>
          <p:cNvSpPr>
            <a:spLocks noGrp="1"/>
          </p:cNvSpPr>
          <p:nvPr>
            <p:ph type="title"/>
          </p:nvPr>
        </p:nvSpPr>
        <p:spPr/>
        <p:txBody>
          <a:bodyPr/>
          <a:lstStyle/>
          <a:p>
            <a:r>
              <a:rPr lang="en-US" dirty="0" smtClean="0"/>
              <a:t>European Union</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7404865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5" name="Content Placeholder 4"/>
          <p:cNvSpPr>
            <a:spLocks noGrp="1"/>
          </p:cNvSpPr>
          <p:nvPr>
            <p:ph idx="1"/>
          </p:nvPr>
        </p:nvSpPr>
        <p:spPr/>
        <p:txBody>
          <a:bodyPr/>
          <a:lstStyle/>
          <a:p>
            <a:r>
              <a:rPr lang="en-US" dirty="0" smtClean="0"/>
              <a:t>Focus: </a:t>
            </a:r>
            <a:r>
              <a:rPr lang="en-US" dirty="0"/>
              <a:t> defense equipment, medical equipment, construction material, processed foods</a:t>
            </a:r>
            <a:endParaRPr lang="en-US" dirty="0" smtClean="0"/>
          </a:p>
          <a:p>
            <a:r>
              <a:rPr lang="en-US" dirty="0" smtClean="0"/>
              <a:t>Discussing </a:t>
            </a:r>
            <a:r>
              <a:rPr lang="en-US" dirty="0"/>
              <a:t>trade agreements with Turkey </a:t>
            </a:r>
            <a:r>
              <a:rPr lang="en-US" dirty="0" smtClean="0"/>
              <a:t>&amp; Visegrad-4 </a:t>
            </a:r>
            <a:r>
              <a:rPr lang="en-US" dirty="0"/>
              <a:t>(Czech Republic, Hungary, Slovak Republic, Poland) </a:t>
            </a:r>
            <a:endParaRPr lang="en-US" dirty="0" smtClean="0"/>
          </a:p>
          <a:p>
            <a:r>
              <a:rPr lang="en-US" dirty="0" smtClean="0"/>
              <a:t>Explore: </a:t>
            </a:r>
            <a:r>
              <a:rPr lang="en-US" dirty="0" err="1"/>
              <a:t>Aus</a:t>
            </a:r>
            <a:r>
              <a:rPr lang="en-US" dirty="0"/>
              <a:t>, </a:t>
            </a:r>
            <a:r>
              <a:rPr lang="en-US" dirty="0" smtClean="0"/>
              <a:t>NZ</a:t>
            </a:r>
            <a:endParaRPr lang="en-US" dirty="0"/>
          </a:p>
        </p:txBody>
      </p:sp>
      <p:sp>
        <p:nvSpPr>
          <p:cNvPr id="4" name="Title 3"/>
          <p:cNvSpPr>
            <a:spLocks noGrp="1"/>
          </p:cNvSpPr>
          <p:nvPr>
            <p:ph type="title"/>
          </p:nvPr>
        </p:nvSpPr>
        <p:spPr/>
        <p:txBody>
          <a:bodyPr/>
          <a:lstStyle/>
          <a:p>
            <a:r>
              <a:rPr lang="en-US" dirty="0" smtClean="0"/>
              <a:t>EU Way Ahead</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453034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6" name="Oval 5"/>
          <p:cNvSpPr/>
          <p:nvPr/>
        </p:nvSpPr>
        <p:spPr>
          <a:xfrm>
            <a:off x="6679217" y="55975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3691" y="4263700"/>
            <a:ext cx="5702808" cy="1754326"/>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L2/P4 | L5/P3</a:t>
            </a:r>
          </a:p>
          <a:p>
            <a:r>
              <a:rPr lang="en-US" sz="3600" dirty="0" smtClean="0">
                <a:solidFill>
                  <a:schemeClr val="bg1"/>
                </a:solidFill>
                <a:latin typeface="Franklin Gothic Demi Cond" panose="020B0706030402020204" pitchFamily="34" charset="0"/>
              </a:rPr>
              <a:t>Companies Act, Corporate Governance, </a:t>
            </a:r>
            <a:r>
              <a:rPr lang="en-US" sz="3600" b="1" u="sng" dirty="0" smtClean="0">
                <a:solidFill>
                  <a:schemeClr val="bg1"/>
                </a:solidFill>
                <a:latin typeface="Franklin Gothic Demi Cond" panose="020B0706030402020204" pitchFamily="34" charset="0"/>
              </a:rPr>
              <a:t>CSR</a:t>
            </a:r>
          </a:p>
        </p:txBody>
      </p:sp>
      <p:sp>
        <p:nvSpPr>
          <p:cNvPr id="8" name="Oval 7"/>
          <p:cNvSpPr/>
          <p:nvPr/>
        </p:nvSpPr>
        <p:spPr>
          <a:xfrm>
            <a:off x="6834665" y="3796734"/>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6007" y="248862"/>
            <a:ext cx="6096851" cy="3429479"/>
          </a:xfrm>
          <a:prstGeom prst="rect">
            <a:avLst/>
          </a:prstGeom>
        </p:spPr>
      </p:pic>
    </p:spTree>
    <p:extLst>
      <p:ext uri="{BB962C8B-B14F-4D97-AF65-F5344CB8AC3E}">
        <p14:creationId xmlns:p14="http://schemas.microsoft.com/office/powerpoint/2010/main" val="25529784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FFFF00"/>
                </a:solidFill>
              </a:rPr>
              <a:t>Australia</a:t>
            </a:r>
            <a:r>
              <a:rPr lang="en-US" dirty="0" smtClean="0"/>
              <a:t>: </a:t>
            </a:r>
            <a:r>
              <a:rPr lang="en-US" dirty="0"/>
              <a:t>six crucial </a:t>
            </a:r>
            <a:r>
              <a:rPr lang="en-US" dirty="0" smtClean="0"/>
              <a:t>inputs</a:t>
            </a:r>
            <a:r>
              <a:rPr lang="en-US" dirty="0"/>
              <a:t>:</a:t>
            </a:r>
            <a:r>
              <a:rPr lang="en-US" dirty="0" smtClean="0"/>
              <a:t> </a:t>
            </a:r>
            <a:r>
              <a:rPr lang="en-US" dirty="0"/>
              <a:t>iron ore, coking coal, copper, gold, uranium and </a:t>
            </a:r>
            <a:r>
              <a:rPr lang="en-US" dirty="0" smtClean="0"/>
              <a:t>LNG</a:t>
            </a:r>
          </a:p>
          <a:p>
            <a:r>
              <a:rPr lang="en-US" dirty="0" smtClean="0">
                <a:solidFill>
                  <a:srgbClr val="FFFF00"/>
                </a:solidFill>
              </a:rPr>
              <a:t>NZ</a:t>
            </a:r>
            <a:r>
              <a:rPr lang="en-US" dirty="0" smtClean="0"/>
              <a:t>: Expertise in dairy, meat and wool = sharing best practices and technology</a:t>
            </a:r>
            <a:endParaRPr lang="en-US" dirty="0"/>
          </a:p>
        </p:txBody>
      </p:sp>
      <p:sp>
        <p:nvSpPr>
          <p:cNvPr id="4" name="Title 3"/>
          <p:cNvSpPr>
            <a:spLocks noGrp="1"/>
          </p:cNvSpPr>
          <p:nvPr>
            <p:ph type="title"/>
          </p:nvPr>
        </p:nvSpPr>
        <p:spPr/>
        <p:txBody>
          <a:bodyPr/>
          <a:lstStyle/>
          <a:p>
            <a:r>
              <a:rPr lang="en-US" dirty="0" smtClean="0"/>
              <a:t>Non-EU focus</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610033" y="3480695"/>
            <a:ext cx="1625397" cy="1625397"/>
          </a:xfrm>
        </p:spPr>
      </p:pic>
    </p:spTree>
    <p:extLst>
      <p:ext uri="{BB962C8B-B14F-4D97-AF65-F5344CB8AC3E}">
        <p14:creationId xmlns:p14="http://schemas.microsoft.com/office/powerpoint/2010/main" val="10061790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Agro/ICT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63140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348221"/>
            <a:ext cx="3071813" cy="1890346"/>
          </a:xfrm>
        </p:spPr>
      </p:pic>
      <p:sp>
        <p:nvSpPr>
          <p:cNvPr id="3" name="Content Placeholder 2"/>
          <p:cNvSpPr>
            <a:spLocks noGrp="1"/>
          </p:cNvSpPr>
          <p:nvPr>
            <p:ph idx="1"/>
          </p:nvPr>
        </p:nvSpPr>
        <p:spPr/>
        <p:txBody>
          <a:bodyPr>
            <a:normAutofit/>
          </a:bodyPr>
          <a:lstStyle/>
          <a:p>
            <a:r>
              <a:rPr lang="en-US" dirty="0" smtClean="0"/>
              <a:t>South </a:t>
            </a:r>
            <a:r>
              <a:rPr lang="en-US" dirty="0"/>
              <a:t>Asian Association for Regional Cooperation</a:t>
            </a:r>
          </a:p>
          <a:p>
            <a:r>
              <a:rPr lang="en-US" dirty="0" smtClean="0"/>
              <a:t>Mere 20 billion$ trade.</a:t>
            </a:r>
          </a:p>
          <a:p>
            <a:r>
              <a:rPr lang="en-US" dirty="0" smtClean="0"/>
              <a:t>Largest trading partner: Bangladesh &gt; Sri Lanka &gt; Nepal &gt; Pak.</a:t>
            </a:r>
          </a:p>
          <a:p>
            <a:r>
              <a:rPr lang="en-US" dirty="0" smtClean="0"/>
              <a:t>0% duty market access given to L.D.C – Bhutan, Maldives et al.</a:t>
            </a:r>
          </a:p>
          <a:p>
            <a:r>
              <a:rPr lang="en-US" dirty="0" smtClean="0"/>
              <a:t>problem: Pakistan</a:t>
            </a:r>
          </a:p>
        </p:txBody>
      </p:sp>
      <p:sp>
        <p:nvSpPr>
          <p:cNvPr id="4" name="Title 3"/>
          <p:cNvSpPr>
            <a:spLocks noGrp="1"/>
          </p:cNvSpPr>
          <p:nvPr>
            <p:ph type="title"/>
          </p:nvPr>
        </p:nvSpPr>
        <p:spPr/>
        <p:txBody>
          <a:bodyPr/>
          <a:lstStyle/>
          <a:p>
            <a:r>
              <a:rPr lang="en-US" dirty="0" smtClean="0"/>
              <a:t>SAARC</a:t>
            </a:r>
            <a:br>
              <a:rPr lang="en-US" dirty="0" smtClean="0"/>
            </a:br>
            <a:r>
              <a:rPr lang="en-US" dirty="0" smtClean="0"/>
              <a:t>Present</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9959928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themuslimtimes.org/wp-content/themes/advanced-newspaper/timthumb.php?src=http%3A%2F%2Fwww.themuslimtimes.org%2Fwp-content%2Fuploads%2F2013%2F05%2F3-d-Pakistan-flag-e1368343066562.jpg&amp;q=90&amp;w=479&amp;zc=1"/>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916988" y="2421962"/>
            <a:ext cx="3054350" cy="19257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normAutofit/>
          </a:bodyPr>
          <a:lstStyle/>
          <a:p>
            <a:pPr fontAlgn="ctr"/>
            <a:r>
              <a:rPr lang="en-US" dirty="0" smtClean="0"/>
              <a:t>WTO: GATT, GATS =MFN concept.</a:t>
            </a:r>
          </a:p>
          <a:p>
            <a:pPr fontAlgn="ctr"/>
            <a:r>
              <a:rPr lang="en-US" dirty="0" smtClean="0"/>
              <a:t>If </a:t>
            </a:r>
            <a:r>
              <a:rPr lang="en-US" dirty="0"/>
              <a:t>trade barrier lowered for most favored </a:t>
            </a:r>
            <a:r>
              <a:rPr lang="en-US" dirty="0" smtClean="0"/>
              <a:t>nation (MFN) then all trading </a:t>
            </a:r>
            <a:r>
              <a:rPr lang="en-US" dirty="0"/>
              <a:t>partners </a:t>
            </a:r>
            <a:r>
              <a:rPr lang="en-US" dirty="0" smtClean="0"/>
              <a:t>be treated in </a:t>
            </a:r>
            <a:r>
              <a:rPr lang="en-US" dirty="0"/>
              <a:t>same manner.</a:t>
            </a:r>
          </a:p>
          <a:p>
            <a:pPr fontAlgn="ctr"/>
            <a:r>
              <a:rPr lang="en-US" dirty="0"/>
              <a:t>97: India gave MFN status to </a:t>
            </a:r>
            <a:r>
              <a:rPr lang="en-US" dirty="0" smtClean="0"/>
              <a:t>Pak</a:t>
            </a:r>
            <a:endParaRPr lang="en-US" dirty="0"/>
          </a:p>
        </p:txBody>
      </p:sp>
      <p:sp>
        <p:nvSpPr>
          <p:cNvPr id="4" name="Title 3"/>
          <p:cNvSpPr>
            <a:spLocks noGrp="1"/>
          </p:cNvSpPr>
          <p:nvPr>
            <p:ph type="title"/>
          </p:nvPr>
        </p:nvSpPr>
        <p:spPr/>
        <p:txBody>
          <a:bodyPr/>
          <a:lstStyle/>
          <a:p>
            <a:r>
              <a:rPr lang="en-US" dirty="0" smtClean="0"/>
              <a:t>MFN from Pak</a:t>
            </a:r>
            <a:endParaRPr lang="en-US" dirty="0"/>
          </a:p>
        </p:txBody>
      </p:sp>
      <p:sp>
        <p:nvSpPr>
          <p:cNvPr id="6" name="Text Placeholder 5"/>
          <p:cNvSpPr>
            <a:spLocks noGrp="1"/>
          </p:cNvSpPr>
          <p:nvPr>
            <p:ph type="body" sz="quarter" idx="13"/>
          </p:nvPr>
        </p:nvSpPr>
        <p:spPr/>
        <p:txBody>
          <a:bodyPr/>
          <a:lstStyle/>
          <a:p>
            <a:r>
              <a:rPr lang="en-US" dirty="0" smtClean="0"/>
              <a:t>Policies</a:t>
            </a:r>
            <a:endParaRPr lang="en-US" dirty="0"/>
          </a:p>
        </p:txBody>
      </p:sp>
    </p:spTree>
    <p:extLst>
      <p:ext uri="{BB962C8B-B14F-4D97-AF65-F5344CB8AC3E}">
        <p14:creationId xmlns:p14="http://schemas.microsoft.com/office/powerpoint/2010/main" val="19346005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themuslimtimes.org/wp-content/themes/advanced-newspaper/timthumb.php?src=http%3A%2F%2Fwww.themuslimtimes.org%2Fwp-content%2Fuploads%2F2013%2F05%2F3-d-Pakistan-flag-e1368343066562.jpg&amp;q=90&amp;w=479&amp;zc=1"/>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916988" y="2421962"/>
            <a:ext cx="3054350" cy="19257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normAutofit/>
          </a:bodyPr>
          <a:lstStyle/>
          <a:p>
            <a:pPr fontAlgn="ctr"/>
            <a:r>
              <a:rPr lang="en-US" dirty="0"/>
              <a:t>But </a:t>
            </a:r>
            <a:r>
              <a:rPr lang="en-US" dirty="0" err="1"/>
              <a:t>pak</a:t>
            </a:r>
            <a:r>
              <a:rPr lang="en-US" dirty="0"/>
              <a:t> still keeps ~1200 items India can't export- textile, agro, automobile parts = </a:t>
            </a:r>
            <a:r>
              <a:rPr lang="en-US" dirty="0">
                <a:solidFill>
                  <a:srgbClr val="FFFF00"/>
                </a:solidFill>
              </a:rPr>
              <a:t>SMUGGLING</a:t>
            </a:r>
          </a:p>
          <a:p>
            <a:pPr fontAlgn="ctr"/>
            <a:r>
              <a:rPr lang="en-US" dirty="0"/>
              <a:t>2012: new talks but stalled. </a:t>
            </a:r>
          </a:p>
          <a:p>
            <a:pPr fontAlgn="ctr"/>
            <a:r>
              <a:rPr lang="en-US" dirty="0"/>
              <a:t>40% </a:t>
            </a:r>
            <a:r>
              <a:rPr lang="en-US" dirty="0" smtClean="0"/>
              <a:t>Pak-workforce </a:t>
            </a:r>
            <a:r>
              <a:rPr lang="en-US" dirty="0"/>
              <a:t>in textile, vote bank-lobbying</a:t>
            </a:r>
          </a:p>
        </p:txBody>
      </p:sp>
      <p:sp>
        <p:nvSpPr>
          <p:cNvPr id="4" name="Title 3"/>
          <p:cNvSpPr>
            <a:spLocks noGrp="1"/>
          </p:cNvSpPr>
          <p:nvPr>
            <p:ph type="title"/>
          </p:nvPr>
        </p:nvSpPr>
        <p:spPr/>
        <p:txBody>
          <a:bodyPr/>
          <a:lstStyle/>
          <a:p>
            <a:r>
              <a:rPr lang="en-US" dirty="0" smtClean="0"/>
              <a:t>MFN from Pak</a:t>
            </a:r>
            <a:endParaRPr lang="en-US" dirty="0"/>
          </a:p>
        </p:txBody>
      </p:sp>
      <p:sp>
        <p:nvSpPr>
          <p:cNvPr id="6" name="Text Placeholder 5"/>
          <p:cNvSpPr>
            <a:spLocks noGrp="1"/>
          </p:cNvSpPr>
          <p:nvPr>
            <p:ph type="body" sz="quarter" idx="13"/>
          </p:nvPr>
        </p:nvSpPr>
        <p:spPr/>
        <p:txBody>
          <a:bodyPr/>
          <a:lstStyle/>
          <a:p>
            <a:r>
              <a:rPr lang="en-US" dirty="0" smtClean="0"/>
              <a:t>Policies</a:t>
            </a:r>
            <a:endParaRPr lang="en-US" dirty="0"/>
          </a:p>
        </p:txBody>
      </p:sp>
    </p:spTree>
    <p:extLst>
      <p:ext uri="{BB962C8B-B14F-4D97-AF65-F5344CB8AC3E}">
        <p14:creationId xmlns:p14="http://schemas.microsoft.com/office/powerpoint/2010/main" val="19698815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ctr"/>
            <a:r>
              <a:rPr lang="en-US" dirty="0"/>
              <a:t>Prepare a 5-year </a:t>
            </a:r>
            <a:r>
              <a:rPr lang="en-US" dirty="0" smtClean="0"/>
              <a:t>action plan</a:t>
            </a:r>
          </a:p>
          <a:p>
            <a:pPr fontAlgn="ctr"/>
            <a:r>
              <a:rPr lang="en-US" dirty="0" smtClean="0"/>
              <a:t>Value </a:t>
            </a:r>
            <a:r>
              <a:rPr lang="en-US" dirty="0"/>
              <a:t>added chain chains </a:t>
            </a:r>
            <a:r>
              <a:rPr lang="en-US" dirty="0" smtClean="0"/>
              <a:t>for textiles</a:t>
            </a:r>
            <a:r>
              <a:rPr lang="en-US" dirty="0"/>
              <a:t>, leather, tourism, </a:t>
            </a:r>
            <a:r>
              <a:rPr lang="en-US" dirty="0" smtClean="0"/>
              <a:t>automobile, healthcare</a:t>
            </a:r>
          </a:p>
          <a:p>
            <a:pPr fontAlgn="ctr"/>
            <a:r>
              <a:rPr lang="en-US" dirty="0" smtClean="0"/>
              <a:t>Conclude </a:t>
            </a:r>
            <a:r>
              <a:rPr lang="en-US" dirty="0"/>
              <a:t>SAFTA- in services.</a:t>
            </a:r>
          </a:p>
          <a:p>
            <a:pPr fontAlgn="ctr"/>
            <a:r>
              <a:rPr lang="en-US" dirty="0" smtClean="0"/>
              <a:t>Border Infrastructure </a:t>
            </a:r>
            <a:endParaRPr lang="en-US" dirty="0"/>
          </a:p>
          <a:p>
            <a:pPr fontAlgn="ctr"/>
            <a:r>
              <a:rPr lang="en-US" dirty="0" smtClean="0"/>
              <a:t>Multimodal connectivity.</a:t>
            </a:r>
          </a:p>
          <a:p>
            <a:pPr fontAlgn="ctr"/>
            <a:r>
              <a:rPr lang="en-US" dirty="0" smtClean="0"/>
              <a:t>SAARC Energy Grid (</a:t>
            </a:r>
            <a:r>
              <a:rPr lang="en-US" dirty="0" smtClean="0">
                <a:hlinkClick r:id="rId2"/>
              </a:rPr>
              <a:t>Article Link</a:t>
            </a:r>
            <a:r>
              <a:rPr lang="en-US" dirty="0" smtClean="0"/>
              <a:t>)</a:t>
            </a:r>
          </a:p>
        </p:txBody>
      </p:sp>
      <p:sp>
        <p:nvSpPr>
          <p:cNvPr id="4" name="Title 3"/>
          <p:cNvSpPr>
            <a:spLocks noGrp="1"/>
          </p:cNvSpPr>
          <p:nvPr>
            <p:ph type="title"/>
          </p:nvPr>
        </p:nvSpPr>
        <p:spPr/>
        <p:txBody>
          <a:bodyPr/>
          <a:lstStyle/>
          <a:p>
            <a:r>
              <a:rPr lang="en-US" dirty="0" smtClean="0"/>
              <a:t>SAARC</a:t>
            </a:r>
            <a:br>
              <a:rPr lang="en-US" dirty="0" smtClean="0"/>
            </a:br>
            <a:r>
              <a:rPr lang="en-US" dirty="0" smtClean="0"/>
              <a:t>Solution</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6825" y="3348221"/>
            <a:ext cx="3071813" cy="1890346"/>
          </a:xfrm>
        </p:spPr>
      </p:pic>
    </p:spTree>
    <p:extLst>
      <p:ext uri="{BB962C8B-B14F-4D97-AF65-F5344CB8AC3E}">
        <p14:creationId xmlns:p14="http://schemas.microsoft.com/office/powerpoint/2010/main" val="17325548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5789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839007" y="914400"/>
            <a:ext cx="6513985" cy="5262563"/>
          </a:xfrm>
          <a:prstGeom prst="rect">
            <a:avLst/>
          </a:prstGeom>
        </p:spPr>
      </p:pic>
      <p:sp>
        <p:nvSpPr>
          <p:cNvPr id="4" name="Title 3"/>
          <p:cNvSpPr>
            <a:spLocks noGrp="1"/>
          </p:cNvSpPr>
          <p:nvPr>
            <p:ph type="title"/>
          </p:nvPr>
        </p:nvSpPr>
        <p:spPr/>
        <p:txBody>
          <a:bodyPr>
            <a:normAutofit fontScale="90000"/>
          </a:bodyPr>
          <a:lstStyle/>
          <a:p>
            <a:r>
              <a:rPr lang="en-US" dirty="0"/>
              <a:t>Association of South East Asian </a:t>
            </a:r>
            <a:r>
              <a:rPr lang="en-US" dirty="0" smtClean="0"/>
              <a:t>Nations (10)</a:t>
            </a:r>
            <a:endParaRPr lang="en-US" dirty="0"/>
          </a:p>
        </p:txBody>
      </p:sp>
    </p:spTree>
    <p:extLst>
      <p:ext uri="{BB962C8B-B14F-4D97-AF65-F5344CB8AC3E}">
        <p14:creationId xmlns:p14="http://schemas.microsoft.com/office/powerpoint/2010/main" val="9248362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India’s largest trading partner (decreasing order)</a:t>
            </a:r>
            <a:endParaRPr lang="en-US" dirty="0"/>
          </a:p>
        </p:txBody>
      </p:sp>
    </p:spTree>
    <p:extLst>
      <p:ext uri="{BB962C8B-B14F-4D97-AF65-F5344CB8AC3E}">
        <p14:creationId xmlns:p14="http://schemas.microsoft.com/office/powerpoint/2010/main" val="2833586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FTA in Goods: 2009 sign ‘10 start</a:t>
            </a:r>
          </a:p>
          <a:p>
            <a:r>
              <a:rPr lang="en-US" dirty="0" smtClean="0"/>
              <a:t>FTA in services: 2014= 9/10 ASEAN signed</a:t>
            </a:r>
          </a:p>
          <a:p>
            <a:r>
              <a:rPr lang="en-US" dirty="0" smtClean="0"/>
              <a:t>Philippines: apprehensive of Indian IT/BPO competition.</a:t>
            </a:r>
          </a:p>
          <a:p>
            <a:r>
              <a:rPr lang="en-US" dirty="0"/>
              <a:t>FTA Services WEF: 1 July </a:t>
            </a:r>
            <a:r>
              <a:rPr lang="en-US" dirty="0" smtClean="0"/>
              <a:t>2015</a:t>
            </a:r>
            <a:endParaRPr lang="en-US" dirty="0"/>
          </a:p>
        </p:txBody>
      </p:sp>
      <p:sp>
        <p:nvSpPr>
          <p:cNvPr id="4" name="Title 3"/>
          <p:cNvSpPr>
            <a:spLocks noGrp="1"/>
          </p:cNvSpPr>
          <p:nvPr>
            <p:ph type="title"/>
          </p:nvPr>
        </p:nvSpPr>
        <p:spPr/>
        <p:txBody>
          <a:bodyPr/>
          <a:lstStyle/>
          <a:p>
            <a:r>
              <a:rPr lang="en-US" dirty="0" smtClean="0"/>
              <a:t>India</a:t>
            </a:r>
            <a:br>
              <a:rPr lang="en-US" dirty="0" smtClean="0"/>
            </a:br>
            <a:r>
              <a:rPr lang="en-US" dirty="0" smtClean="0"/>
              <a:t>ASEAN</a:t>
            </a:r>
            <a:endParaRPr lang="en-US" dirty="0"/>
          </a:p>
        </p:txBody>
      </p:sp>
      <p:sp>
        <p:nvSpPr>
          <p:cNvPr id="5" name="Text Placeholder 4"/>
          <p:cNvSpPr>
            <a:spLocks noGrp="1"/>
          </p:cNvSpPr>
          <p:nvPr>
            <p:ph type="body" sz="quarter" idx="13"/>
          </p:nvPr>
        </p:nvSpPr>
        <p:spPr/>
        <p:txBody>
          <a:bodyPr/>
          <a:lstStyle/>
          <a:p>
            <a:r>
              <a:rPr lang="en-US" dirty="0" smtClean="0"/>
              <a:t>FTA</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86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286232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L3/P1 to P3</a:t>
            </a:r>
          </a:p>
          <a:p>
            <a:r>
              <a:rPr lang="en-US" sz="3600" dirty="0" smtClean="0">
                <a:solidFill>
                  <a:schemeClr val="bg1"/>
                </a:solidFill>
                <a:latin typeface="Franklin Gothic Demi Cond" panose="020B0706030402020204" pitchFamily="34" charset="0"/>
              </a:rPr>
              <a:t>CAD </a:t>
            </a:r>
            <a:r>
              <a:rPr lang="en-US" sz="3600" dirty="0">
                <a:solidFill>
                  <a:schemeClr val="bg1"/>
                </a:solidFill>
                <a:latin typeface="Arial Black" panose="020B0A04020102020204" pitchFamily="34" charset="0"/>
              </a:rPr>
              <a:t>▼</a:t>
            </a:r>
            <a:r>
              <a:rPr lang="en-US" sz="3600" dirty="0" smtClean="0">
                <a:solidFill>
                  <a:schemeClr val="bg1"/>
                </a:solidFill>
                <a:latin typeface="Franklin Gothic Demi Cond" panose="020B0706030402020204" pitchFamily="34" charset="0"/>
              </a:rPr>
              <a:t>how to?</a:t>
            </a:r>
          </a:p>
          <a:p>
            <a:r>
              <a:rPr lang="en-US" sz="3600" dirty="0" smtClean="0">
                <a:solidFill>
                  <a:schemeClr val="bg1"/>
                </a:solidFill>
                <a:latin typeface="Franklin Gothic Demi Cond" panose="020B0706030402020204" pitchFamily="34" charset="0"/>
              </a:rPr>
              <a:t>Capital Account convertibility</a:t>
            </a:r>
          </a:p>
          <a:p>
            <a:r>
              <a:rPr lang="en-US" sz="3600" strike="sngStrike" dirty="0">
                <a:solidFill>
                  <a:schemeClr val="bg1"/>
                </a:solidFill>
                <a:latin typeface="Franklin Gothic Demi Cond" panose="020B0706030402020204" pitchFamily="34" charset="0"/>
              </a:rPr>
              <a:t>FDI: insurance, Defense</a:t>
            </a:r>
            <a:endParaRPr lang="en-US" sz="3600" dirty="0">
              <a:solidFill>
                <a:schemeClr val="bg1"/>
              </a:solidFill>
              <a:latin typeface="Franklin Gothic Demi Cond" panose="020B0706030402020204" pitchFamily="34" charset="0"/>
            </a:endParaRPr>
          </a:p>
          <a:p>
            <a:r>
              <a:rPr lang="en-US" sz="3600" strike="sngStrike" dirty="0" smtClean="0">
                <a:solidFill>
                  <a:schemeClr val="bg1"/>
                </a:solidFill>
                <a:latin typeface="Franklin Gothic Demi Cond" panose="020B0706030402020204" pitchFamily="34" charset="0"/>
              </a:rPr>
              <a:t>FTP-2015, TPP, RCEP</a:t>
            </a:r>
            <a:r>
              <a:rPr lang="en-US" sz="3600" dirty="0" smtClean="0">
                <a:solidFill>
                  <a:schemeClr val="bg1"/>
                </a:solidFill>
                <a:latin typeface="Franklin Gothic Demi Cond" panose="020B0706030402020204" pitchFamily="34" charset="0"/>
              </a:rPr>
              <a:t> (</a:t>
            </a:r>
            <a:r>
              <a:rPr lang="en-US" sz="3600" dirty="0" smtClean="0">
                <a:solidFill>
                  <a:srgbClr val="FFC000"/>
                </a:solidFill>
                <a:latin typeface="Franklin Gothic Demi Cond" panose="020B0706030402020204" pitchFamily="34" charset="0"/>
              </a:rPr>
              <a:t>today</a:t>
            </a:r>
            <a:r>
              <a:rPr lang="en-US" sz="3600" dirty="0" smtClean="0">
                <a:solidFill>
                  <a:schemeClr val="bg1"/>
                </a:solidFill>
                <a:latin typeface="Franklin Gothic Demi Cond" panose="020B0706030402020204" pitchFamily="34" charset="0"/>
              </a:rPr>
              <a:t>)</a:t>
            </a:r>
          </a:p>
        </p:txBody>
      </p:sp>
      <p:sp>
        <p:nvSpPr>
          <p:cNvPr id="10" name="Oval 9"/>
          <p:cNvSpPr/>
          <p:nvPr/>
        </p:nvSpPr>
        <p:spPr>
          <a:xfrm>
            <a:off x="9887712" y="46831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87254" y="248862"/>
            <a:ext cx="6096851" cy="3429479"/>
          </a:xfrm>
          <a:prstGeom prst="rect">
            <a:avLst/>
          </a:prstGeom>
        </p:spPr>
      </p:pic>
    </p:spTree>
    <p:extLst>
      <p:ext uri="{BB962C8B-B14F-4D97-AF65-F5344CB8AC3E}">
        <p14:creationId xmlns:p14="http://schemas.microsoft.com/office/powerpoint/2010/main" val="5289180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Easy movement of Man and money (investment)</a:t>
            </a:r>
          </a:p>
          <a:p>
            <a:r>
              <a:rPr lang="en-US" dirty="0" smtClean="0"/>
              <a:t>By 2015: trade $100 billion</a:t>
            </a:r>
          </a:p>
          <a:p>
            <a:r>
              <a:rPr lang="en-US" dirty="0" smtClean="0"/>
              <a:t>Joint review, dispute settlement</a:t>
            </a:r>
          </a:p>
          <a:p>
            <a:r>
              <a:rPr lang="en-US" dirty="0" smtClean="0"/>
              <a:t>Later Regional RCEP with Aussies, China, SK, NZ and Japs</a:t>
            </a:r>
          </a:p>
          <a:p>
            <a:endParaRPr lang="en-US" dirty="0"/>
          </a:p>
        </p:txBody>
      </p:sp>
      <p:sp>
        <p:nvSpPr>
          <p:cNvPr id="4" name="Title 3"/>
          <p:cNvSpPr>
            <a:spLocks noGrp="1"/>
          </p:cNvSpPr>
          <p:nvPr>
            <p:ph type="title"/>
          </p:nvPr>
        </p:nvSpPr>
        <p:spPr/>
        <p:txBody>
          <a:bodyPr/>
          <a:lstStyle/>
          <a:p>
            <a:r>
              <a:rPr lang="en-US" dirty="0" smtClean="0"/>
              <a:t>BENEFITS?</a:t>
            </a:r>
            <a:endParaRPr lang="en-US" dirty="0"/>
          </a:p>
        </p:txBody>
      </p:sp>
      <p:sp>
        <p:nvSpPr>
          <p:cNvPr id="5" name="Text Placeholder 4"/>
          <p:cNvSpPr>
            <a:spLocks noGrp="1"/>
          </p:cNvSpPr>
          <p:nvPr>
            <p:ph type="body" sz="quarter" idx="13"/>
          </p:nvPr>
        </p:nvSpPr>
        <p:spPr/>
        <p:txBody>
          <a:bodyPr/>
          <a:lstStyle/>
          <a:p>
            <a:r>
              <a:rPr lang="en-US" dirty="0" smtClean="0"/>
              <a:t>FTA-Services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761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1</a:t>
            </a:r>
            <a:r>
              <a:rPr lang="en-US" baseline="30000" dirty="0" smtClean="0"/>
              <a:t>st</a:t>
            </a:r>
            <a:r>
              <a:rPr lang="en-US" dirty="0" smtClean="0"/>
              <a:t> FTA with ASEAN, then joining RCEP</a:t>
            </a:r>
            <a:endParaRPr lang="en-US" dirty="0"/>
          </a:p>
        </p:txBody>
      </p:sp>
    </p:spTree>
    <p:extLst>
      <p:ext uri="{BB962C8B-B14F-4D97-AF65-F5344CB8AC3E}">
        <p14:creationId xmlns:p14="http://schemas.microsoft.com/office/powerpoint/2010/main" val="21870703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Mutual recognition of degrees needed. (Modi pitching for it)</a:t>
            </a:r>
          </a:p>
          <a:p>
            <a:r>
              <a:rPr lang="en-US" dirty="0" smtClean="0"/>
              <a:t>Inverted duty structure.</a:t>
            </a:r>
          </a:p>
          <a:p>
            <a:endParaRPr lang="en-US" dirty="0" smtClean="0"/>
          </a:p>
          <a:p>
            <a:endParaRPr lang="en-US" dirty="0"/>
          </a:p>
        </p:txBody>
      </p:sp>
      <p:sp>
        <p:nvSpPr>
          <p:cNvPr id="4" name="Title 3"/>
          <p:cNvSpPr>
            <a:spLocks noGrp="1"/>
          </p:cNvSpPr>
          <p:nvPr>
            <p:ph type="title"/>
          </p:nvPr>
        </p:nvSpPr>
        <p:spPr/>
        <p:txBody>
          <a:bodyPr/>
          <a:lstStyle/>
          <a:p>
            <a:r>
              <a:rPr lang="en-US" dirty="0" smtClean="0"/>
              <a:t>ANTI?</a:t>
            </a:r>
            <a:endParaRPr lang="en-US" dirty="0"/>
          </a:p>
        </p:txBody>
      </p:sp>
      <p:sp>
        <p:nvSpPr>
          <p:cNvPr id="5" name="Text Placeholder 4"/>
          <p:cNvSpPr>
            <a:spLocks noGrp="1"/>
          </p:cNvSpPr>
          <p:nvPr>
            <p:ph type="body" sz="quarter" idx="13"/>
          </p:nvPr>
        </p:nvSpPr>
        <p:spPr/>
        <p:txBody>
          <a:bodyPr/>
          <a:lstStyle/>
          <a:p>
            <a:r>
              <a:rPr lang="en-US" dirty="0" smtClean="0"/>
              <a:t>FTAs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027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804400" y="3939381"/>
            <a:ext cx="1219200" cy="1219200"/>
          </a:xfrm>
        </p:spPr>
      </p:pic>
      <p:sp>
        <p:nvSpPr>
          <p:cNvPr id="8" name="Content Placeholder 7"/>
          <p:cNvSpPr>
            <a:spLocks noGrp="1"/>
          </p:cNvSpPr>
          <p:nvPr>
            <p:ph idx="1"/>
          </p:nvPr>
        </p:nvSpPr>
        <p:spPr/>
        <p:txBody>
          <a:bodyPr>
            <a:normAutofit/>
          </a:bodyPr>
          <a:lstStyle/>
          <a:p>
            <a:r>
              <a:rPr lang="en-US" dirty="0"/>
              <a:t>Import of Final goods  = 0% (e.g. </a:t>
            </a:r>
            <a:r>
              <a:rPr lang="en-US" dirty="0" smtClean="0"/>
              <a:t>laptop from ASEAN)</a:t>
            </a:r>
            <a:endParaRPr lang="en-US" dirty="0"/>
          </a:p>
          <a:p>
            <a:r>
              <a:rPr lang="en-US" dirty="0"/>
              <a:t>Import of raw material = 10% custom duty (e.g. laptop battery) =&gt; </a:t>
            </a:r>
            <a:r>
              <a:rPr lang="en-US" dirty="0" smtClean="0"/>
              <a:t>India made </a:t>
            </a:r>
            <a:r>
              <a:rPr lang="en-US" dirty="0"/>
              <a:t>laptop expensive than ASEAN </a:t>
            </a:r>
            <a:r>
              <a:rPr lang="en-US" dirty="0" smtClean="0"/>
              <a:t>laptop.</a:t>
            </a:r>
          </a:p>
          <a:p>
            <a:r>
              <a:rPr lang="en-US" dirty="0"/>
              <a:t>Import </a:t>
            </a:r>
            <a:r>
              <a:rPr lang="en-US" dirty="0" smtClean="0"/>
              <a:t>▲ but </a:t>
            </a:r>
            <a:r>
              <a:rPr lang="en-US" dirty="0"/>
              <a:t>export did </a:t>
            </a:r>
            <a:r>
              <a:rPr lang="en-US" dirty="0" smtClean="0"/>
              <a:t>not</a:t>
            </a:r>
            <a:endParaRPr lang="en-US" dirty="0"/>
          </a:p>
          <a:p>
            <a:r>
              <a:rPr lang="en-US" dirty="0"/>
              <a:t>Therefore FTAs hurting Indian economy</a:t>
            </a:r>
            <a:r>
              <a:rPr lang="en-US" dirty="0" smtClean="0"/>
              <a:t>.</a:t>
            </a:r>
            <a:endParaRPr lang="en-US" dirty="0"/>
          </a:p>
        </p:txBody>
      </p:sp>
      <p:sp>
        <p:nvSpPr>
          <p:cNvPr id="7" name="Title 6"/>
          <p:cNvSpPr>
            <a:spLocks noGrp="1"/>
          </p:cNvSpPr>
          <p:nvPr>
            <p:ph type="title"/>
          </p:nvPr>
        </p:nvSpPr>
        <p:spPr/>
        <p:txBody>
          <a:bodyPr/>
          <a:lstStyle/>
          <a:p>
            <a:r>
              <a:rPr lang="en-US" smtClean="0"/>
              <a:t>Duty inversion</a:t>
            </a:r>
            <a:endParaRPr lang="en-US" dirty="0"/>
          </a:p>
        </p:txBody>
      </p:sp>
      <p:sp>
        <p:nvSpPr>
          <p:cNvPr id="9" name="Text Placeholder 8"/>
          <p:cNvSpPr>
            <a:spLocks noGrp="1"/>
          </p:cNvSpPr>
          <p:nvPr>
            <p:ph type="body" sz="quarter" idx="13"/>
          </p:nvPr>
        </p:nvSpPr>
        <p:spPr/>
        <p:txBody>
          <a:bodyPr/>
          <a:lstStyle/>
          <a:p>
            <a:r>
              <a:rPr lang="en-US" smtClean="0"/>
              <a:t>FTA</a:t>
            </a:r>
            <a:endParaRPr lang="en-US" dirty="0"/>
          </a:p>
        </p:txBody>
      </p:sp>
    </p:spTree>
    <p:extLst>
      <p:ext uri="{BB962C8B-B14F-4D97-AF65-F5344CB8AC3E}">
        <p14:creationId xmlns:p14="http://schemas.microsoft.com/office/powerpoint/2010/main" val="33469272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err="1" smtClean="0"/>
              <a:t>Comm.ministry</a:t>
            </a:r>
            <a:r>
              <a:rPr lang="en-US" dirty="0" smtClean="0"/>
              <a:t> expert panel: FTAs not culprit:</a:t>
            </a:r>
          </a:p>
          <a:p>
            <a:pPr fontAlgn="ctr"/>
            <a:r>
              <a:rPr lang="en-US" dirty="0"/>
              <a:t>FTA have enough </a:t>
            </a:r>
            <a:r>
              <a:rPr lang="en-US" dirty="0" smtClean="0"/>
              <a:t>safeguards.</a:t>
            </a:r>
            <a:endParaRPr lang="en-US" dirty="0"/>
          </a:p>
          <a:p>
            <a:pPr fontAlgn="ctr"/>
            <a:r>
              <a:rPr lang="en-US" dirty="0"/>
              <a:t>No data to prove dumping in India.</a:t>
            </a:r>
          </a:p>
          <a:p>
            <a:pPr fontAlgn="ctr"/>
            <a:r>
              <a:rPr lang="en-US" dirty="0" smtClean="0"/>
              <a:t>High </a:t>
            </a:r>
            <a:r>
              <a:rPr lang="en-US" dirty="0"/>
              <a:t>cost of doing business.</a:t>
            </a:r>
          </a:p>
          <a:p>
            <a:pPr fontAlgn="ctr"/>
            <a:r>
              <a:rPr lang="en-US" dirty="0" smtClean="0"/>
              <a:t>Need </a:t>
            </a:r>
            <a:r>
              <a:rPr lang="en-US" dirty="0"/>
              <a:t>to become part of Asian value chain. Get intermediate goods=&gt;re-process=&gt;export</a:t>
            </a:r>
            <a:r>
              <a:rPr lang="en-US" dirty="0" smtClean="0"/>
              <a:t>. </a:t>
            </a:r>
            <a:r>
              <a:rPr lang="en-US" dirty="0" smtClean="0">
                <a:solidFill>
                  <a:srgbClr val="FFFF00"/>
                </a:solidFill>
              </a:rPr>
              <a:t>(MAKE Outside India CMLV)</a:t>
            </a:r>
            <a:endParaRPr lang="en-US" dirty="0">
              <a:solidFill>
                <a:srgbClr val="FFFF00"/>
              </a:solidFill>
            </a:endParaRPr>
          </a:p>
          <a:p>
            <a:endParaRPr lang="en-US" dirty="0"/>
          </a:p>
        </p:txBody>
      </p:sp>
      <p:sp>
        <p:nvSpPr>
          <p:cNvPr id="4" name="Title 3"/>
          <p:cNvSpPr>
            <a:spLocks noGrp="1"/>
          </p:cNvSpPr>
          <p:nvPr>
            <p:ph type="title"/>
          </p:nvPr>
        </p:nvSpPr>
        <p:spPr/>
        <p:txBody>
          <a:bodyPr/>
          <a:lstStyle/>
          <a:p>
            <a:r>
              <a:rPr lang="en-US" dirty="0" smtClean="0"/>
              <a:t>ANTI-ANTI</a:t>
            </a:r>
            <a:endParaRPr lang="en-US" dirty="0"/>
          </a:p>
        </p:txBody>
      </p:sp>
      <p:sp>
        <p:nvSpPr>
          <p:cNvPr id="5" name="Text Placeholder 4"/>
          <p:cNvSpPr>
            <a:spLocks noGrp="1"/>
          </p:cNvSpPr>
          <p:nvPr>
            <p:ph type="body" sz="quarter" idx="13"/>
          </p:nvPr>
        </p:nvSpPr>
        <p:spPr/>
        <p:txBody>
          <a:bodyPr/>
          <a:lstStyle/>
          <a:p>
            <a:r>
              <a:rPr lang="en-US" dirty="0" smtClean="0"/>
              <a:t>FTAs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753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939577" y="2410179"/>
            <a:ext cx="2969473" cy="4308469"/>
          </a:xfrm>
          <a:prstGeom prst="rect">
            <a:avLst/>
          </a:prstGeom>
        </p:spPr>
      </p:pic>
      <p:sp>
        <p:nvSpPr>
          <p:cNvPr id="3" name="Content Placeholder 2"/>
          <p:cNvSpPr>
            <a:spLocks noGrp="1"/>
          </p:cNvSpPr>
          <p:nvPr>
            <p:ph idx="1"/>
          </p:nvPr>
        </p:nvSpPr>
        <p:spPr/>
        <p:txBody>
          <a:bodyPr>
            <a:normAutofit lnSpcReduction="10000"/>
          </a:bodyPr>
          <a:lstStyle/>
          <a:p>
            <a:r>
              <a:rPr lang="en-US" dirty="0" smtClean="0"/>
              <a:t>Myanmar borders with- 4 Indian states</a:t>
            </a:r>
          </a:p>
          <a:p>
            <a:r>
              <a:rPr lang="en-US" dirty="0" smtClean="0"/>
              <a:t>Arunachal, </a:t>
            </a:r>
            <a:r>
              <a:rPr lang="en-US" dirty="0"/>
              <a:t>Nagaland, Mizoram and </a:t>
            </a:r>
            <a:r>
              <a:rPr lang="en-US" dirty="0" smtClean="0"/>
              <a:t>Manipur</a:t>
            </a:r>
          </a:p>
          <a:p>
            <a:r>
              <a:rPr lang="en-US" dirty="0" smtClean="0"/>
              <a:t>India-Myanmar-Thailand trilateral highway.</a:t>
            </a:r>
          </a:p>
          <a:p>
            <a:r>
              <a:rPr lang="en-US" dirty="0" smtClean="0"/>
              <a:t>May extend to Cambodia, Laos, Vietnam </a:t>
            </a:r>
            <a:r>
              <a:rPr lang="en-US" dirty="0" smtClean="0">
                <a:solidFill>
                  <a:srgbClr val="FFFF00"/>
                </a:solidFill>
              </a:rPr>
              <a:t>(= make outside India)</a:t>
            </a:r>
          </a:p>
          <a:p>
            <a:r>
              <a:rPr lang="en-US" dirty="0"/>
              <a:t>Will be part of Asian Highway network AH-1</a:t>
            </a:r>
            <a:r>
              <a:rPr lang="en-US" dirty="0" smtClean="0"/>
              <a:t>. (= CMLV2China)</a:t>
            </a:r>
            <a:endParaRPr lang="en-US" dirty="0"/>
          </a:p>
        </p:txBody>
      </p:sp>
      <p:sp>
        <p:nvSpPr>
          <p:cNvPr id="4" name="Title 3"/>
          <p:cNvSpPr>
            <a:spLocks noGrp="1"/>
          </p:cNvSpPr>
          <p:nvPr>
            <p:ph type="title"/>
          </p:nvPr>
        </p:nvSpPr>
        <p:spPr/>
        <p:txBody>
          <a:bodyPr/>
          <a:lstStyle/>
          <a:p>
            <a:r>
              <a:rPr lang="en-US" dirty="0" smtClean="0"/>
              <a:t>ASEAN</a:t>
            </a:r>
            <a:br>
              <a:rPr lang="en-US" dirty="0" smtClean="0"/>
            </a:br>
            <a:r>
              <a:rPr lang="en-US" dirty="0" smtClean="0"/>
              <a:t>Connectivity</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8091050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262128" y="5534561"/>
            <a:ext cx="11667744" cy="1200329"/>
          </a:xfrm>
          <a:prstGeom prst="rect">
            <a:avLst/>
          </a:prstGeom>
          <a:solidFill>
            <a:schemeClr val="accent2">
              <a:lumMod val="75000"/>
            </a:schemeClr>
          </a:solidFill>
          <a:ln>
            <a:solidFill>
              <a:schemeClr val="accent1">
                <a:lumMod val="40000"/>
                <a:lumOff val="60000"/>
              </a:schemeClr>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742950" indent="-742950">
              <a:buFont typeface="+mj-lt"/>
              <a:buAutoNum type="arabicPeriod"/>
            </a:pPr>
            <a:r>
              <a:rPr lang="en-US" sz="2400" dirty="0" smtClean="0">
                <a:solidFill>
                  <a:srgbClr val="FFFF00"/>
                </a:solidFill>
                <a:latin typeface="Franklin Gothic Demi Cond" panose="020B0706030402020204" pitchFamily="34" charset="0"/>
              </a:rPr>
              <a:t>(GS2) Bilateral</a:t>
            </a:r>
            <a:r>
              <a:rPr lang="en-US" sz="2400" dirty="0">
                <a:solidFill>
                  <a:srgbClr val="FFFF00"/>
                </a:solidFill>
                <a:latin typeface="Franklin Gothic Demi Cond" panose="020B0706030402020204" pitchFamily="34" charset="0"/>
              </a:rPr>
              <a:t>, regional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global groupings and </a:t>
            </a:r>
            <a:r>
              <a:rPr lang="en-US" sz="2400" u="sng" dirty="0">
                <a:solidFill>
                  <a:srgbClr val="FFFF00"/>
                </a:solidFill>
                <a:latin typeface="Franklin Gothic Demi Cond" panose="020B0706030402020204" pitchFamily="34" charset="0"/>
              </a:rPr>
              <a:t>agreements</a:t>
            </a:r>
            <a:r>
              <a:rPr lang="en-US" sz="2400" dirty="0">
                <a:solidFill>
                  <a:srgbClr val="FFFF00"/>
                </a:solidFill>
                <a:latin typeface="Franklin Gothic Demi Cond" panose="020B0706030402020204" pitchFamily="34" charset="0"/>
              </a:rPr>
              <a:t> involving India and/or affecting India's interests</a:t>
            </a:r>
          </a:p>
          <a:p>
            <a:pPr marL="742950" indent="-742950">
              <a:buFont typeface="+mj-lt"/>
              <a:buAutoNum type="arabicPeriod"/>
            </a:pPr>
            <a:r>
              <a:rPr lang="en-US" sz="2400" dirty="0" smtClean="0">
                <a:solidFill>
                  <a:srgbClr val="FFFF00"/>
                </a:solidFill>
                <a:latin typeface="Franklin Gothic Demi Cond" panose="020B0706030402020204" pitchFamily="34" charset="0"/>
              </a:rPr>
              <a:t>(GS2) Effect </a:t>
            </a:r>
            <a:r>
              <a:rPr lang="en-US" sz="2400" dirty="0">
                <a:solidFill>
                  <a:srgbClr val="FFFF00"/>
                </a:solidFill>
                <a:latin typeface="Franklin Gothic Demi Cond" panose="020B0706030402020204" pitchFamily="34" charset="0"/>
              </a:rPr>
              <a:t>of policies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politics of developed and developing countries on India's interests.</a:t>
            </a:r>
          </a:p>
        </p:txBody>
      </p:sp>
    </p:spTree>
    <p:extLst>
      <p:ext uri="{BB962C8B-B14F-4D97-AF65-F5344CB8AC3E}">
        <p14:creationId xmlns:p14="http://schemas.microsoft.com/office/powerpoint/2010/main" val="22768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2016: China to amount for 25% of Our trade deficit </a:t>
            </a:r>
            <a:endParaRPr lang="en-US" dirty="0"/>
          </a:p>
        </p:txBody>
      </p:sp>
    </p:spTree>
    <p:extLst>
      <p:ext uri="{BB962C8B-B14F-4D97-AF65-F5344CB8AC3E}">
        <p14:creationId xmlns:p14="http://schemas.microsoft.com/office/powerpoint/2010/main" val="17110007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3221831"/>
            <a:ext cx="2857500" cy="2143125"/>
          </a:xfrm>
        </p:spPr>
      </p:pic>
      <p:sp>
        <p:nvSpPr>
          <p:cNvPr id="3" name="Content Placeholder 2"/>
          <p:cNvSpPr>
            <a:spLocks noGrp="1"/>
          </p:cNvSpPr>
          <p:nvPr>
            <p:ph idx="1"/>
          </p:nvPr>
        </p:nvSpPr>
        <p:spPr/>
        <p:txBody>
          <a:bodyPr>
            <a:normAutofit/>
          </a:bodyPr>
          <a:lstStyle/>
          <a:p>
            <a:r>
              <a:rPr lang="en-US" dirty="0" smtClean="0"/>
              <a:t>China’s SOE </a:t>
            </a:r>
            <a:r>
              <a:rPr lang="en-US" dirty="0"/>
              <a:t>(State Owned Enterprises</a:t>
            </a:r>
            <a:r>
              <a:rPr lang="en-US" dirty="0" smtClean="0"/>
              <a:t>) Opaquely control domestic IT-market.</a:t>
            </a:r>
          </a:p>
          <a:p>
            <a:r>
              <a:rPr lang="en-US" dirty="0" smtClean="0"/>
              <a:t>Non tariff barriers on Indian food – pharmaceutical</a:t>
            </a:r>
          </a:p>
          <a:p>
            <a:endParaRPr lang="en-US" dirty="0" smtClean="0"/>
          </a:p>
        </p:txBody>
      </p:sp>
      <p:sp>
        <p:nvSpPr>
          <p:cNvPr id="4" name="Title 3"/>
          <p:cNvSpPr>
            <a:spLocks noGrp="1"/>
          </p:cNvSpPr>
          <p:nvPr>
            <p:ph type="title"/>
          </p:nvPr>
        </p:nvSpPr>
        <p:spPr/>
        <p:txBody>
          <a:bodyPr/>
          <a:lstStyle/>
          <a:p>
            <a:r>
              <a:rPr lang="en-US" dirty="0" smtClean="0"/>
              <a:t>China</a:t>
            </a:r>
            <a:br>
              <a:rPr lang="en-US" dirty="0" smtClean="0"/>
            </a:br>
            <a:r>
              <a:rPr lang="en-US" dirty="0" smtClean="0"/>
              <a:t>why trade imbalance?</a:t>
            </a:r>
            <a:endParaRPr lang="en-US" dirty="0"/>
          </a:p>
        </p:txBody>
      </p:sp>
      <p:sp>
        <p:nvSpPr>
          <p:cNvPr id="5" name="Text Placeholder 4"/>
          <p:cNvSpPr>
            <a:spLocks noGrp="1"/>
          </p:cNvSpPr>
          <p:nvPr>
            <p:ph type="body" sz="quarter" idx="13"/>
          </p:nvPr>
        </p:nvSpPr>
        <p:spPr/>
        <p:txBody>
          <a:bodyPr/>
          <a:lstStyle/>
          <a:p>
            <a:r>
              <a:rPr lang="en-US" dirty="0" smtClean="0"/>
              <a:t>North Asia</a:t>
            </a:r>
            <a:endParaRPr lang="en-US" dirty="0"/>
          </a:p>
        </p:txBody>
      </p:sp>
    </p:spTree>
    <p:extLst>
      <p:ext uri="{BB962C8B-B14F-4D97-AF65-F5344CB8AC3E}">
        <p14:creationId xmlns:p14="http://schemas.microsoft.com/office/powerpoint/2010/main" val="10033146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Approval to sell Indian drugs in China: need 3-4 years</a:t>
            </a:r>
          </a:p>
          <a:p>
            <a:r>
              <a:rPr lang="en-US" dirty="0" smtClean="0"/>
              <a:t>Chinese drug regulator asks for detailed mfg. process, perform new clinical trials again in China.</a:t>
            </a:r>
          </a:p>
          <a:p>
            <a:endParaRPr lang="en-US" dirty="0" smtClean="0"/>
          </a:p>
          <a:p>
            <a:endParaRPr lang="en-US" dirty="0"/>
          </a:p>
        </p:txBody>
      </p:sp>
      <p:sp>
        <p:nvSpPr>
          <p:cNvPr id="4" name="Title 3"/>
          <p:cNvSpPr>
            <a:spLocks noGrp="1"/>
          </p:cNvSpPr>
          <p:nvPr>
            <p:ph type="title"/>
          </p:nvPr>
        </p:nvSpPr>
        <p:spPr/>
        <p:txBody>
          <a:bodyPr/>
          <a:lstStyle/>
          <a:p>
            <a:r>
              <a:rPr lang="en-US" dirty="0" err="1" smtClean="0"/>
              <a:t>Pharma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7"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85250" y="3477419"/>
            <a:ext cx="2857500" cy="2143125"/>
          </a:xfrm>
        </p:spPr>
      </p:pic>
    </p:spTree>
    <p:extLst>
      <p:ext uri="{BB962C8B-B14F-4D97-AF65-F5344CB8AC3E}">
        <p14:creationId xmlns:p14="http://schemas.microsoft.com/office/powerpoint/2010/main" val="582282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2308324"/>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L3/P4: WTO-TFA, Food subsidies, IMF reforms, BRICS,AIIB</a:t>
            </a:r>
          </a:p>
          <a:p>
            <a:r>
              <a:rPr lang="en-US" sz="3600" dirty="0" smtClean="0">
                <a:solidFill>
                  <a:schemeClr val="bg1"/>
                </a:solidFill>
                <a:latin typeface="Franklin Gothic Demi Cond" panose="020B0706030402020204" pitchFamily="34" charset="0"/>
              </a:rPr>
              <a:t>L3/P5: Bitcoins (IT grads.)</a:t>
            </a:r>
          </a:p>
        </p:txBody>
      </p:sp>
      <p:sp>
        <p:nvSpPr>
          <p:cNvPr id="10" name="Oval 9"/>
          <p:cNvSpPr/>
          <p:nvPr/>
        </p:nvSpPr>
        <p:spPr>
          <a:xfrm>
            <a:off x="9887712" y="468318"/>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87254" y="248862"/>
            <a:ext cx="6096851" cy="3429479"/>
          </a:xfrm>
          <a:prstGeom prst="rect">
            <a:avLst/>
          </a:prstGeom>
        </p:spPr>
      </p:pic>
    </p:spTree>
    <p:extLst>
      <p:ext uri="{BB962C8B-B14F-4D97-AF65-F5344CB8AC3E}">
        <p14:creationId xmlns:p14="http://schemas.microsoft.com/office/powerpoint/2010/main" val="31110345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3221831"/>
            <a:ext cx="2857500" cy="2143125"/>
          </a:xfrm>
        </p:spPr>
      </p:pic>
      <p:sp>
        <p:nvSpPr>
          <p:cNvPr id="3" name="Content Placeholder 2"/>
          <p:cNvSpPr>
            <a:spLocks noGrp="1"/>
          </p:cNvSpPr>
          <p:nvPr>
            <p:ph idx="1"/>
          </p:nvPr>
        </p:nvSpPr>
        <p:spPr/>
        <p:txBody>
          <a:bodyPr/>
          <a:lstStyle/>
          <a:p>
            <a:r>
              <a:rPr lang="en-US" dirty="0" smtClean="0"/>
              <a:t>Explore film, Buddhist-tourism, entertainment service sector</a:t>
            </a:r>
          </a:p>
          <a:p>
            <a:r>
              <a:rPr lang="en-US" dirty="0" smtClean="0"/>
              <a:t>Chinese investment in Indian mfg., SEZ, NIMZ (“</a:t>
            </a:r>
            <a:r>
              <a:rPr lang="en-US" dirty="0" smtClean="0">
                <a:solidFill>
                  <a:srgbClr val="FFFF00"/>
                </a:solidFill>
              </a:rPr>
              <a:t>Make outside China</a:t>
            </a:r>
            <a:r>
              <a:rPr lang="en-US" dirty="0" smtClean="0"/>
              <a:t>”)</a:t>
            </a:r>
          </a:p>
          <a:p>
            <a:endParaRPr lang="en-US" dirty="0" smtClean="0"/>
          </a:p>
          <a:p>
            <a:endParaRPr lang="en-US" dirty="0" smtClean="0"/>
          </a:p>
        </p:txBody>
      </p:sp>
      <p:sp>
        <p:nvSpPr>
          <p:cNvPr id="4" name="Title 3"/>
          <p:cNvSpPr>
            <a:spLocks noGrp="1"/>
          </p:cNvSpPr>
          <p:nvPr>
            <p:ph type="title"/>
          </p:nvPr>
        </p:nvSpPr>
        <p:spPr/>
        <p:txBody>
          <a:bodyPr/>
          <a:lstStyle/>
          <a:p>
            <a:r>
              <a:rPr lang="en-US" dirty="0" smtClean="0"/>
              <a:t>How to ▼ trade deficit</a:t>
            </a:r>
            <a:endParaRPr lang="en-US" dirty="0"/>
          </a:p>
        </p:txBody>
      </p:sp>
      <p:sp>
        <p:nvSpPr>
          <p:cNvPr id="5" name="Text Placeholder 4"/>
          <p:cNvSpPr>
            <a:spLocks noGrp="1"/>
          </p:cNvSpPr>
          <p:nvPr>
            <p:ph type="body" sz="quarter" idx="13"/>
          </p:nvPr>
        </p:nvSpPr>
        <p:spPr/>
        <p:txBody>
          <a:bodyPr/>
          <a:lstStyle/>
          <a:p>
            <a:r>
              <a:rPr lang="en-US" dirty="0" smtClean="0"/>
              <a:t>China</a:t>
            </a:r>
            <a:endParaRPr lang="en-US" dirty="0"/>
          </a:p>
        </p:txBody>
      </p:sp>
    </p:spTree>
    <p:extLst>
      <p:ext uri="{BB962C8B-B14F-4D97-AF65-F5344CB8AC3E}">
        <p14:creationId xmlns:p14="http://schemas.microsoft.com/office/powerpoint/2010/main" val="23573877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3212930"/>
            <a:ext cx="3071813" cy="2160928"/>
          </a:xfrm>
          <a:prstGeom prst="rect">
            <a:avLst/>
          </a:prstGeom>
        </p:spPr>
      </p:pic>
      <p:sp>
        <p:nvSpPr>
          <p:cNvPr id="3" name="Content Placeholder 2"/>
          <p:cNvSpPr>
            <a:spLocks noGrp="1"/>
          </p:cNvSpPr>
          <p:nvPr>
            <p:ph idx="1"/>
          </p:nvPr>
        </p:nvSpPr>
        <p:spPr/>
        <p:txBody>
          <a:bodyPr>
            <a:normAutofit/>
          </a:bodyPr>
          <a:lstStyle/>
          <a:p>
            <a:r>
              <a:rPr lang="en-US" dirty="0" smtClean="0"/>
              <a:t>Largest investor in Indian infra. </a:t>
            </a:r>
          </a:p>
          <a:p>
            <a:r>
              <a:rPr lang="en-US" dirty="0" smtClean="0"/>
              <a:t>But trade potential untapped.</a:t>
            </a:r>
          </a:p>
          <a:p>
            <a:r>
              <a:rPr lang="en-US" dirty="0" smtClean="0"/>
              <a:t>Language barrier</a:t>
            </a:r>
          </a:p>
          <a:p>
            <a:r>
              <a:rPr lang="en-US" dirty="0" smtClean="0"/>
              <a:t>Unique market. (e.g. prefer flip phones instead of smartphones)</a:t>
            </a:r>
          </a:p>
          <a:p>
            <a:r>
              <a:rPr lang="en-US" dirty="0" smtClean="0"/>
              <a:t>High service &amp; quality standards</a:t>
            </a:r>
          </a:p>
          <a:p>
            <a:r>
              <a:rPr lang="en-US" dirty="0" smtClean="0"/>
              <a:t>So, Market access = costly =not worth headache </a:t>
            </a:r>
            <a:r>
              <a:rPr lang="en-US" dirty="0" smtClean="0">
                <a:solidFill>
                  <a:srgbClr val="FFFF00"/>
                </a:solidFill>
              </a:rPr>
              <a:t>(says FTP-2015 indirectly)</a:t>
            </a:r>
          </a:p>
        </p:txBody>
      </p:sp>
      <p:sp>
        <p:nvSpPr>
          <p:cNvPr id="4" name="Title 3"/>
          <p:cNvSpPr>
            <a:spLocks noGrp="1"/>
          </p:cNvSpPr>
          <p:nvPr>
            <p:ph type="title"/>
          </p:nvPr>
        </p:nvSpPr>
        <p:spPr/>
        <p:txBody>
          <a:bodyPr/>
          <a:lstStyle/>
          <a:p>
            <a:r>
              <a:rPr lang="en-US" dirty="0" smtClean="0"/>
              <a:t>Japan</a:t>
            </a:r>
            <a:endParaRPr lang="en-US" dirty="0"/>
          </a:p>
        </p:txBody>
      </p:sp>
      <p:sp>
        <p:nvSpPr>
          <p:cNvPr id="5" name="Text Placeholder 4"/>
          <p:cNvSpPr>
            <a:spLocks noGrp="1"/>
          </p:cNvSpPr>
          <p:nvPr>
            <p:ph type="body" sz="quarter" idx="13"/>
          </p:nvPr>
        </p:nvSpPr>
        <p:spPr/>
        <p:txBody>
          <a:bodyPr/>
          <a:lstStyle/>
          <a:p>
            <a:r>
              <a:rPr lang="en-US" dirty="0" smtClean="0"/>
              <a:t>North Asia</a:t>
            </a:r>
            <a:endParaRPr lang="en-US" dirty="0"/>
          </a:p>
        </p:txBody>
      </p:sp>
    </p:spTree>
    <p:extLst>
      <p:ext uri="{BB962C8B-B14F-4D97-AF65-F5344CB8AC3E}">
        <p14:creationId xmlns:p14="http://schemas.microsoft.com/office/powerpoint/2010/main" val="30103834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3010218"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Tourism, </a:t>
            </a:r>
            <a:r>
              <a:rPr lang="en-US" sz="2000" dirty="0" err="1" smtClean="0">
                <a:solidFill>
                  <a:schemeClr val="bg1"/>
                </a:solidFill>
                <a:latin typeface="Franklin Gothic Demi Cond" panose="020B0706030402020204" pitchFamily="34" charset="0"/>
              </a:rPr>
              <a:t>makeoutside</a:t>
            </a:r>
            <a:r>
              <a:rPr lang="en-US" sz="2000" dirty="0" smtClean="0">
                <a:solidFill>
                  <a:schemeClr val="bg1"/>
                </a:solidFill>
                <a:latin typeface="Franklin Gothic Demi Cond" panose="020B0706030402020204" pitchFamily="34" charset="0"/>
              </a:rPr>
              <a:t> china</a:t>
            </a:r>
          </a:p>
          <a:p>
            <a:pPr algn="ctr"/>
            <a:r>
              <a:rPr lang="en-US" sz="2000" dirty="0" smtClean="0">
                <a:solidFill>
                  <a:schemeClr val="bg1"/>
                </a:solidFill>
                <a:latin typeface="Franklin Gothic Demi Cond" panose="020B0706030402020204" pitchFamily="34" charset="0"/>
              </a:rPr>
              <a:t>Market access difficult</a:t>
            </a:r>
          </a:p>
        </p:txBody>
      </p:sp>
      <p:sp>
        <p:nvSpPr>
          <p:cNvPr id="9" name="TextBox 8"/>
          <p:cNvSpPr txBox="1"/>
          <p:nvPr/>
        </p:nvSpPr>
        <p:spPr>
          <a:xfrm>
            <a:off x="262128" y="5534561"/>
            <a:ext cx="11667744" cy="1200329"/>
          </a:xfrm>
          <a:prstGeom prst="rect">
            <a:avLst/>
          </a:prstGeom>
          <a:solidFill>
            <a:schemeClr val="accent2">
              <a:lumMod val="75000"/>
            </a:schemeClr>
          </a:solidFill>
          <a:ln>
            <a:solidFill>
              <a:schemeClr val="accent1">
                <a:lumMod val="40000"/>
                <a:lumOff val="60000"/>
              </a:schemeClr>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742950" indent="-742950">
              <a:buFont typeface="+mj-lt"/>
              <a:buAutoNum type="arabicPeriod"/>
            </a:pPr>
            <a:r>
              <a:rPr lang="en-US" sz="2400" dirty="0" smtClean="0">
                <a:solidFill>
                  <a:srgbClr val="FFFF00"/>
                </a:solidFill>
                <a:latin typeface="Franklin Gothic Demi Cond" panose="020B0706030402020204" pitchFamily="34" charset="0"/>
              </a:rPr>
              <a:t>(GS2) Bilateral</a:t>
            </a:r>
            <a:r>
              <a:rPr lang="en-US" sz="2400" dirty="0">
                <a:solidFill>
                  <a:srgbClr val="FFFF00"/>
                </a:solidFill>
                <a:latin typeface="Franklin Gothic Demi Cond" panose="020B0706030402020204" pitchFamily="34" charset="0"/>
              </a:rPr>
              <a:t>, regional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global groupings and </a:t>
            </a:r>
            <a:r>
              <a:rPr lang="en-US" sz="2400" u="sng" dirty="0">
                <a:solidFill>
                  <a:srgbClr val="FFFF00"/>
                </a:solidFill>
                <a:latin typeface="Franklin Gothic Demi Cond" panose="020B0706030402020204" pitchFamily="34" charset="0"/>
              </a:rPr>
              <a:t>agreements</a:t>
            </a:r>
            <a:r>
              <a:rPr lang="en-US" sz="2400" dirty="0">
                <a:solidFill>
                  <a:srgbClr val="FFFF00"/>
                </a:solidFill>
                <a:latin typeface="Franklin Gothic Demi Cond" panose="020B0706030402020204" pitchFamily="34" charset="0"/>
              </a:rPr>
              <a:t> involving India and/or affecting India's interests</a:t>
            </a:r>
          </a:p>
          <a:p>
            <a:pPr marL="742950" indent="-742950">
              <a:buFont typeface="+mj-lt"/>
              <a:buAutoNum type="arabicPeriod"/>
            </a:pPr>
            <a:r>
              <a:rPr lang="en-US" sz="2400" dirty="0" smtClean="0">
                <a:solidFill>
                  <a:srgbClr val="FFFF00"/>
                </a:solidFill>
                <a:latin typeface="Franklin Gothic Demi Cond" panose="020B0706030402020204" pitchFamily="34" charset="0"/>
              </a:rPr>
              <a:t>(GS2) Effect </a:t>
            </a:r>
            <a:r>
              <a:rPr lang="en-US" sz="2400" dirty="0">
                <a:solidFill>
                  <a:srgbClr val="FFFF00"/>
                </a:solidFill>
                <a:latin typeface="Franklin Gothic Demi Cond" panose="020B0706030402020204" pitchFamily="34" charset="0"/>
              </a:rPr>
              <a:t>of policies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politics of developed and developing countries on India's interests.</a:t>
            </a:r>
          </a:p>
        </p:txBody>
      </p:sp>
    </p:spTree>
    <p:extLst>
      <p:ext uri="{BB962C8B-B14F-4D97-AF65-F5344CB8AC3E}">
        <p14:creationId xmlns:p14="http://schemas.microsoft.com/office/powerpoint/2010/main" val="138594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7946938" y="3741683"/>
            <a:ext cx="4245062" cy="3116317"/>
          </a:xfrm>
          <a:prstGeom prst="rect">
            <a:avLst/>
          </a:prstGeom>
        </p:spPr>
      </p:pic>
      <p:sp>
        <p:nvSpPr>
          <p:cNvPr id="3" name="Content Placeholder 2"/>
          <p:cNvSpPr>
            <a:spLocks noGrp="1"/>
          </p:cNvSpPr>
          <p:nvPr>
            <p:ph idx="1"/>
          </p:nvPr>
        </p:nvSpPr>
        <p:spPr/>
        <p:txBody>
          <a:bodyPr>
            <a:normAutofit/>
          </a:bodyPr>
          <a:lstStyle/>
          <a:p>
            <a:r>
              <a:rPr lang="en-US" dirty="0" smtClean="0"/>
              <a:t>Strategic / defense relations: good</a:t>
            </a:r>
          </a:p>
          <a:p>
            <a:r>
              <a:rPr lang="en-US" dirty="0" smtClean="0"/>
              <a:t>Trade relations: not so good.</a:t>
            </a:r>
          </a:p>
          <a:p>
            <a:r>
              <a:rPr lang="en-US" dirty="0" smtClean="0"/>
              <a:t>Hardly 6 billion bilateral trade.</a:t>
            </a:r>
          </a:p>
        </p:txBody>
      </p:sp>
      <p:sp>
        <p:nvSpPr>
          <p:cNvPr id="4" name="Title 3"/>
          <p:cNvSpPr>
            <a:spLocks noGrp="1"/>
          </p:cNvSpPr>
          <p:nvPr>
            <p:ph type="title"/>
          </p:nvPr>
        </p:nvSpPr>
        <p:spPr/>
        <p:txBody>
          <a:bodyPr/>
          <a:lstStyle/>
          <a:p>
            <a:r>
              <a:rPr lang="en-US" dirty="0" smtClean="0"/>
              <a:t>Russia</a:t>
            </a:r>
            <a:endParaRPr lang="en-US" dirty="0"/>
          </a:p>
        </p:txBody>
      </p:sp>
      <p:sp>
        <p:nvSpPr>
          <p:cNvPr id="5" name="Text Placeholder 4"/>
          <p:cNvSpPr>
            <a:spLocks noGrp="1"/>
          </p:cNvSpPr>
          <p:nvPr>
            <p:ph type="body" sz="quarter" idx="13"/>
          </p:nvPr>
        </p:nvSpPr>
        <p:spPr/>
        <p:txBody>
          <a:bodyPr/>
          <a:lstStyle/>
          <a:p>
            <a:r>
              <a:rPr lang="en-US" dirty="0" smtClean="0"/>
              <a:t>Eurasia</a:t>
            </a:r>
            <a:endParaRPr lang="en-US" dirty="0"/>
          </a:p>
        </p:txBody>
      </p:sp>
    </p:spTree>
    <p:extLst>
      <p:ext uri="{BB962C8B-B14F-4D97-AF65-F5344CB8AC3E}">
        <p14:creationId xmlns:p14="http://schemas.microsoft.com/office/powerpoint/2010/main" val="27728005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3427876"/>
            <a:ext cx="3054350" cy="2242210"/>
          </a:xfrm>
          <a:prstGeom prst="rect">
            <a:avLst/>
          </a:prstGeom>
        </p:spPr>
      </p:pic>
      <p:sp>
        <p:nvSpPr>
          <p:cNvPr id="3" name="Content Placeholder 2"/>
          <p:cNvSpPr>
            <a:spLocks noGrp="1"/>
          </p:cNvSpPr>
          <p:nvPr>
            <p:ph idx="1"/>
          </p:nvPr>
        </p:nvSpPr>
        <p:spPr/>
        <p:txBody>
          <a:bodyPr>
            <a:normAutofit fontScale="92500"/>
          </a:bodyPr>
          <a:lstStyle/>
          <a:p>
            <a:pPr fontAlgn="ctr"/>
            <a:r>
              <a:rPr lang="en-US" dirty="0"/>
              <a:t>Custom clearance, pre-shipment inspection: complex and time-consuming</a:t>
            </a:r>
          </a:p>
          <a:p>
            <a:pPr fontAlgn="ctr"/>
            <a:r>
              <a:rPr lang="en-US" dirty="0"/>
              <a:t>Russian importer needs to get license. Indian exporter has to pay his application fees! </a:t>
            </a:r>
          </a:p>
          <a:p>
            <a:pPr fontAlgn="ctr"/>
            <a:r>
              <a:rPr lang="en-US" dirty="0"/>
              <a:t>product-specific approvals needed</a:t>
            </a:r>
          </a:p>
          <a:p>
            <a:pPr fontAlgn="ctr"/>
            <a:r>
              <a:rPr lang="en-US" dirty="0"/>
              <a:t>SPS on Indian meat, egg, agro. Exports.</a:t>
            </a:r>
          </a:p>
          <a:p>
            <a:pPr fontAlgn="ctr"/>
            <a:r>
              <a:rPr lang="en-US" dirty="0"/>
              <a:t>Banking and finance issues.</a:t>
            </a:r>
          </a:p>
        </p:txBody>
      </p:sp>
      <p:sp>
        <p:nvSpPr>
          <p:cNvPr id="4" name="Title 3"/>
          <p:cNvSpPr>
            <a:spLocks noGrp="1"/>
          </p:cNvSpPr>
          <p:nvPr>
            <p:ph type="title"/>
          </p:nvPr>
        </p:nvSpPr>
        <p:spPr/>
        <p:txBody>
          <a:bodyPr/>
          <a:lstStyle/>
          <a:p>
            <a:r>
              <a:rPr lang="en-US" dirty="0" smtClean="0"/>
              <a:t>Russia</a:t>
            </a:r>
            <a:endParaRPr lang="en-US" dirty="0"/>
          </a:p>
        </p:txBody>
      </p:sp>
      <p:sp>
        <p:nvSpPr>
          <p:cNvPr id="5" name="Text Placeholder 4"/>
          <p:cNvSpPr>
            <a:spLocks noGrp="1"/>
          </p:cNvSpPr>
          <p:nvPr>
            <p:ph type="body" sz="quarter" idx="13"/>
          </p:nvPr>
        </p:nvSpPr>
        <p:spPr/>
        <p:txBody>
          <a:bodyPr/>
          <a:lstStyle/>
          <a:p>
            <a:r>
              <a:rPr lang="en-US" dirty="0" smtClean="0"/>
              <a:t>Eurasia</a:t>
            </a:r>
            <a:endParaRPr lang="en-US" dirty="0"/>
          </a:p>
        </p:txBody>
      </p:sp>
    </p:spTree>
    <p:extLst>
      <p:ext uri="{BB962C8B-B14F-4D97-AF65-F5344CB8AC3E}">
        <p14:creationId xmlns:p14="http://schemas.microsoft.com/office/powerpoint/2010/main" val="29496801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050890"/>
            <a:ext cx="3089275" cy="2812032"/>
          </a:xfrm>
          <a:prstGeom prst="rect">
            <a:avLst/>
          </a:prstGeom>
        </p:spPr>
      </p:pic>
      <p:sp>
        <p:nvSpPr>
          <p:cNvPr id="3" name="Content Placeholder 2"/>
          <p:cNvSpPr>
            <a:spLocks noGrp="1"/>
          </p:cNvSpPr>
          <p:nvPr>
            <p:ph idx="1"/>
          </p:nvPr>
        </p:nvSpPr>
        <p:spPr/>
        <p:txBody>
          <a:bodyPr>
            <a:normAutofit/>
          </a:bodyPr>
          <a:lstStyle/>
          <a:p>
            <a:r>
              <a:rPr lang="en-US" dirty="0" smtClean="0"/>
              <a:t>Modi-Putin meet Dec. 2014</a:t>
            </a:r>
          </a:p>
          <a:p>
            <a:r>
              <a:rPr lang="en-US" dirty="0" smtClean="0"/>
              <a:t>Joint statement </a:t>
            </a:r>
          </a:p>
          <a:p>
            <a:r>
              <a:rPr lang="en-US" dirty="0" smtClean="0"/>
              <a:t>6 billion =&gt; 30 billion trade by 2025.</a:t>
            </a:r>
          </a:p>
          <a:p>
            <a:r>
              <a:rPr lang="en-US" dirty="0" smtClean="0"/>
              <a:t>ALROSA, Russia’s largest diamond supplying company to sell rough diamonds to Indian cos. Directly. (~700 million$ per year)</a:t>
            </a:r>
          </a:p>
          <a:p>
            <a:endParaRPr lang="en-US" dirty="0"/>
          </a:p>
        </p:txBody>
      </p:sp>
      <p:sp>
        <p:nvSpPr>
          <p:cNvPr id="4" name="Title 3"/>
          <p:cNvSpPr>
            <a:spLocks noGrp="1"/>
          </p:cNvSpPr>
          <p:nvPr>
            <p:ph type="title"/>
          </p:nvPr>
        </p:nvSpPr>
        <p:spPr/>
        <p:txBody>
          <a:bodyPr/>
          <a:lstStyle/>
          <a:p>
            <a:r>
              <a:rPr lang="en-US" dirty="0" smtClean="0"/>
              <a:t>Russia</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467996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p-Ukrain Cri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 y="239870"/>
            <a:ext cx="4492625" cy="6286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326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2838641"/>
            <a:ext cx="3071813" cy="2909506"/>
          </a:xfrm>
          <a:prstGeom prst="rect">
            <a:avLst/>
          </a:prstGeom>
        </p:spPr>
      </p:pic>
      <p:sp>
        <p:nvSpPr>
          <p:cNvPr id="3" name="Content Placeholder 2"/>
          <p:cNvSpPr>
            <a:spLocks noGrp="1"/>
          </p:cNvSpPr>
          <p:nvPr>
            <p:ph idx="1"/>
          </p:nvPr>
        </p:nvSpPr>
        <p:spPr/>
        <p:txBody>
          <a:bodyPr>
            <a:normAutofit fontScale="92500" lnSpcReduction="10000"/>
          </a:bodyPr>
          <a:lstStyle/>
          <a:p>
            <a:r>
              <a:rPr lang="en-US" dirty="0" smtClean="0"/>
              <a:t>Commonwealth of Independent States </a:t>
            </a:r>
          </a:p>
          <a:p>
            <a:r>
              <a:rPr lang="en-US" dirty="0" smtClean="0"/>
              <a:t>12 countries: Kazakhstan</a:t>
            </a:r>
            <a:r>
              <a:rPr lang="en-US" dirty="0"/>
              <a:t>, Turkmenistan, Uzbekistan, Kyrgyzstan, Tajikistan, </a:t>
            </a:r>
            <a:r>
              <a:rPr lang="en-US" dirty="0">
                <a:solidFill>
                  <a:srgbClr val="FFFF00"/>
                </a:solidFill>
              </a:rPr>
              <a:t>Russia</a:t>
            </a:r>
            <a:r>
              <a:rPr lang="en-US" dirty="0"/>
              <a:t>, Georgia, Azerbaijan, Armenia, Ukraine, Belarus and Moldova </a:t>
            </a:r>
            <a:endParaRPr lang="en-US" dirty="0" smtClean="0"/>
          </a:p>
          <a:p>
            <a:r>
              <a:rPr lang="en-US" dirty="0" smtClean="0">
                <a:solidFill>
                  <a:srgbClr val="FFFF00"/>
                </a:solidFill>
              </a:rPr>
              <a:t>Market</a:t>
            </a:r>
            <a:r>
              <a:rPr lang="en-US" dirty="0" smtClean="0"/>
              <a:t>: yes per capital income high</a:t>
            </a:r>
          </a:p>
          <a:p>
            <a:r>
              <a:rPr lang="en-US" dirty="0" smtClean="0">
                <a:solidFill>
                  <a:srgbClr val="FFFF00"/>
                </a:solidFill>
              </a:rPr>
              <a:t>Raw material</a:t>
            </a:r>
            <a:r>
              <a:rPr lang="en-US" dirty="0" smtClean="0"/>
              <a:t>: petroleum</a:t>
            </a:r>
            <a:r>
              <a:rPr lang="en-US" dirty="0"/>
              <a:t>, coal, natural gas, potash, </a:t>
            </a:r>
            <a:r>
              <a:rPr lang="en-US" dirty="0" smtClean="0"/>
              <a:t>metals </a:t>
            </a:r>
            <a:r>
              <a:rPr lang="en-US" dirty="0"/>
              <a:t>and minerals</a:t>
            </a:r>
            <a:r>
              <a:rPr lang="en-US" dirty="0" smtClean="0"/>
              <a:t>.</a:t>
            </a:r>
            <a:endParaRPr lang="en-US" dirty="0"/>
          </a:p>
        </p:txBody>
      </p:sp>
      <p:sp>
        <p:nvSpPr>
          <p:cNvPr id="4" name="Title 3"/>
          <p:cNvSpPr>
            <a:spLocks noGrp="1"/>
          </p:cNvSpPr>
          <p:nvPr>
            <p:ph type="title"/>
          </p:nvPr>
        </p:nvSpPr>
        <p:spPr/>
        <p:txBody>
          <a:bodyPr/>
          <a:lstStyle/>
          <a:p>
            <a:r>
              <a:rPr lang="en-US" dirty="0" smtClean="0"/>
              <a:t>CIS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5652409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2838641"/>
            <a:ext cx="3071813" cy="2909506"/>
          </a:xfrm>
          <a:prstGeom prst="rect">
            <a:avLst/>
          </a:prstGeom>
        </p:spPr>
      </p:pic>
      <p:sp>
        <p:nvSpPr>
          <p:cNvPr id="3" name="Content Placeholder 2"/>
          <p:cNvSpPr>
            <a:spLocks noGrp="1"/>
          </p:cNvSpPr>
          <p:nvPr>
            <p:ph idx="1"/>
          </p:nvPr>
        </p:nvSpPr>
        <p:spPr/>
        <p:txBody>
          <a:bodyPr>
            <a:normAutofit fontScale="92500" lnSpcReduction="10000"/>
          </a:bodyPr>
          <a:lstStyle/>
          <a:p>
            <a:r>
              <a:rPr lang="en-US" dirty="0" smtClean="0"/>
              <a:t>Complementary to Indian Mfg. sector: both </a:t>
            </a:r>
            <a:r>
              <a:rPr lang="en-US" dirty="0" smtClean="0">
                <a:solidFill>
                  <a:srgbClr val="FFFF00"/>
                </a:solidFill>
              </a:rPr>
              <a:t>market + raw material</a:t>
            </a:r>
            <a:r>
              <a:rPr lang="en-US" dirty="0" smtClean="0"/>
              <a:t>.</a:t>
            </a:r>
          </a:p>
          <a:p>
            <a:r>
              <a:rPr lang="en-US" dirty="0" smtClean="0"/>
              <a:t>Value addition =&gt; EU market</a:t>
            </a:r>
          </a:p>
          <a:p>
            <a:r>
              <a:rPr lang="en-US" dirty="0" smtClean="0"/>
              <a:t>Present: Mumbai =&gt; Dubai =&gt; </a:t>
            </a:r>
            <a:r>
              <a:rPr lang="en-US" dirty="0"/>
              <a:t>S</a:t>
            </a:r>
            <a:r>
              <a:rPr lang="en-US" dirty="0" smtClean="0"/>
              <a:t>t. Petersburg (</a:t>
            </a:r>
            <a:r>
              <a:rPr lang="en-US" dirty="0" smtClean="0">
                <a:solidFill>
                  <a:srgbClr val="FFFF00"/>
                </a:solidFill>
              </a:rPr>
              <a:t>long and expensive</a:t>
            </a:r>
            <a:r>
              <a:rPr lang="en-US" dirty="0" smtClean="0"/>
              <a:t>)</a:t>
            </a:r>
          </a:p>
          <a:p>
            <a:r>
              <a:rPr lang="en-US" dirty="0" smtClean="0"/>
              <a:t>Future: Mumbai =&gt; Iran =&gt; Astrakhan (Russia) </a:t>
            </a:r>
          </a:p>
          <a:p>
            <a:r>
              <a:rPr lang="en-US" dirty="0" smtClean="0"/>
              <a:t>Mumbai =&gt; Crimea =&gt;CIS.</a:t>
            </a:r>
          </a:p>
          <a:p>
            <a:r>
              <a:rPr lang="en-US" dirty="0" smtClean="0"/>
              <a:t>International north south transport corridor in future</a:t>
            </a:r>
          </a:p>
          <a:p>
            <a:r>
              <a:rPr lang="en-US" dirty="0" smtClean="0"/>
              <a:t>End result: cheaper, faster transport</a:t>
            </a:r>
            <a:endParaRPr lang="en-US" dirty="0"/>
          </a:p>
        </p:txBody>
      </p:sp>
      <p:sp>
        <p:nvSpPr>
          <p:cNvPr id="4" name="Title 3"/>
          <p:cNvSpPr>
            <a:spLocks noGrp="1"/>
          </p:cNvSpPr>
          <p:nvPr>
            <p:ph type="title"/>
          </p:nvPr>
        </p:nvSpPr>
        <p:spPr/>
        <p:txBody>
          <a:bodyPr/>
          <a:lstStyle/>
          <a:p>
            <a:r>
              <a:rPr lang="en-US" dirty="0" smtClean="0"/>
              <a:t>CIS</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8761262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2975" y="795523"/>
            <a:ext cx="8346049" cy="6062477"/>
          </a:xfrm>
        </p:spPr>
      </p:pic>
      <p:sp>
        <p:nvSpPr>
          <p:cNvPr id="6" name="Title 5"/>
          <p:cNvSpPr>
            <a:spLocks noGrp="1"/>
          </p:cNvSpPr>
          <p:nvPr>
            <p:ph type="title"/>
          </p:nvPr>
        </p:nvSpPr>
        <p:spPr/>
        <p:txBody>
          <a:bodyPr>
            <a:normAutofit fontScale="90000"/>
          </a:bodyPr>
          <a:lstStyle/>
          <a:p>
            <a:r>
              <a:rPr lang="en-US" dirty="0" smtClean="0"/>
              <a:t>IRAN Angle (</a:t>
            </a:r>
            <a:r>
              <a:rPr lang="en-US" dirty="0" smtClean="0">
                <a:hlinkClick r:id="rId4"/>
              </a:rPr>
              <a:t>Article link</a:t>
            </a:r>
            <a:r>
              <a:rPr lang="en-US" dirty="0" smtClean="0"/>
              <a:t>)</a:t>
            </a:r>
            <a:endParaRPr lang="en-US" dirty="0"/>
          </a:p>
        </p:txBody>
      </p:sp>
    </p:spTree>
    <p:extLst>
      <p:ext uri="{BB962C8B-B14F-4D97-AF65-F5344CB8AC3E}">
        <p14:creationId xmlns:p14="http://schemas.microsoft.com/office/powerpoint/2010/main" val="776307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79217" y="248862"/>
            <a:ext cx="5512783" cy="6323162"/>
          </a:xfrm>
          <a:prstGeom prst="rect">
            <a:avLst/>
          </a:prstGeom>
        </p:spPr>
      </p:pic>
      <p:sp>
        <p:nvSpPr>
          <p:cNvPr id="7" name="TextBox 6"/>
          <p:cNvSpPr txBox="1"/>
          <p:nvPr/>
        </p:nvSpPr>
        <p:spPr>
          <a:xfrm>
            <a:off x="583691" y="3867662"/>
            <a:ext cx="5702808" cy="2308324"/>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3600" dirty="0" smtClean="0">
                <a:solidFill>
                  <a:schemeClr val="bg1"/>
                </a:solidFill>
                <a:latin typeface="Franklin Gothic Demi Cond" panose="020B0706030402020204" pitchFamily="34" charset="0"/>
              </a:rPr>
              <a:t>L4/P1-P2: Budget: Subsidies, Black money, Tax terrorism, GAAR postponed, DTC cancel, FRBM targets, PDMA</a:t>
            </a:r>
          </a:p>
        </p:txBody>
      </p:sp>
      <p:sp>
        <p:nvSpPr>
          <p:cNvPr id="10" name="Oval 9"/>
          <p:cNvSpPr/>
          <p:nvPr/>
        </p:nvSpPr>
        <p:spPr>
          <a:xfrm>
            <a:off x="8452104" y="440886"/>
            <a:ext cx="2304288" cy="2532888"/>
          </a:xfrm>
          <a:prstGeom prst="ellipse">
            <a:avLst/>
          </a:prstGeom>
          <a:noFill/>
          <a:ln w="889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43543" y="248862"/>
            <a:ext cx="6335674" cy="3566160"/>
          </a:xfrm>
          <a:prstGeom prst="rect">
            <a:avLst/>
          </a:prstGeom>
        </p:spPr>
      </p:pic>
    </p:spTree>
    <p:extLst>
      <p:ext uri="{BB962C8B-B14F-4D97-AF65-F5344CB8AC3E}">
        <p14:creationId xmlns:p14="http://schemas.microsoft.com/office/powerpoint/2010/main" val="29689878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IRAN E3+3, P5+1, </a:t>
            </a:r>
            <a:r>
              <a:rPr lang="en-US" dirty="0" err="1" smtClean="0"/>
              <a:t>Laussane</a:t>
            </a:r>
            <a:r>
              <a:rPr lang="en-US" dirty="0" smtClean="0"/>
              <a:t> Deal (</a:t>
            </a:r>
            <a:r>
              <a:rPr lang="en-US" dirty="0" smtClean="0">
                <a:hlinkClick r:id="rId3"/>
              </a:rPr>
              <a:t>Article link</a:t>
            </a:r>
            <a:r>
              <a:rPr lang="en-US" dirty="0" smtClean="0"/>
              <a:t>)</a:t>
            </a:r>
            <a:endParaRPr lang="en-US"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2390" y="795523"/>
            <a:ext cx="9547220" cy="5962033"/>
          </a:xfrm>
        </p:spPr>
      </p:pic>
    </p:spTree>
    <p:extLst>
      <p:ext uri="{BB962C8B-B14F-4D97-AF65-F5344CB8AC3E}">
        <p14:creationId xmlns:p14="http://schemas.microsoft.com/office/powerpoint/2010/main" val="7791916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59759601"/>
              </p:ext>
            </p:extLst>
          </p:nvPr>
        </p:nvGraphicFramePr>
        <p:xfrm>
          <a:off x="838200" y="914400"/>
          <a:ext cx="10515600" cy="5733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a:t>IRAN E3+3, P5+1, </a:t>
            </a:r>
            <a:r>
              <a:rPr lang="en-US" dirty="0" err="1"/>
              <a:t>Laussane</a:t>
            </a:r>
            <a:r>
              <a:rPr lang="en-US" dirty="0"/>
              <a:t> Deal (</a:t>
            </a:r>
            <a:r>
              <a:rPr lang="en-US" dirty="0">
                <a:hlinkClick r:id="rId7"/>
              </a:rPr>
              <a:t>Article link</a:t>
            </a:r>
            <a:r>
              <a:rPr lang="en-US" dirty="0"/>
              <a:t>)</a:t>
            </a:r>
          </a:p>
        </p:txBody>
      </p:sp>
    </p:spTree>
    <p:extLst>
      <p:ext uri="{BB962C8B-B14F-4D97-AF65-F5344CB8AC3E}">
        <p14:creationId xmlns:p14="http://schemas.microsoft.com/office/powerpoint/2010/main" val="17524215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Market access difficult</a:t>
            </a:r>
          </a:p>
          <a:p>
            <a:pPr algn="ctr"/>
            <a:r>
              <a:rPr lang="en-US" sz="2000" dirty="0" smtClean="0">
                <a:solidFill>
                  <a:schemeClr val="bg1"/>
                </a:solidFill>
                <a:latin typeface="Franklin Gothic Demi Cond" panose="020B0706030402020204" pitchFamily="34" charset="0"/>
              </a:rPr>
              <a:t>Language barrier</a:t>
            </a:r>
            <a:endParaRPr lang="en-US" sz="2000" dirty="0">
              <a:solidFill>
                <a:schemeClr val="bg1"/>
              </a:solidFill>
              <a:latin typeface="Franklin Gothic Demi Cond" panose="020B0706030402020204" pitchFamily="34" charset="0"/>
            </a:endParaRPr>
          </a:p>
        </p:txBody>
      </p:sp>
      <p:sp>
        <p:nvSpPr>
          <p:cNvPr id="9" name="TextBox 8"/>
          <p:cNvSpPr txBox="1"/>
          <p:nvPr/>
        </p:nvSpPr>
        <p:spPr>
          <a:xfrm>
            <a:off x="126124" y="5405717"/>
            <a:ext cx="3142593"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Russia = problem</a:t>
            </a:r>
          </a:p>
          <a:p>
            <a:pPr algn="ctr"/>
            <a:r>
              <a:rPr lang="en-US" sz="2000" dirty="0" smtClean="0">
                <a:solidFill>
                  <a:schemeClr val="bg1"/>
                </a:solidFill>
                <a:latin typeface="Franklin Gothic Demi Cond" panose="020B0706030402020204" pitchFamily="34" charset="0"/>
              </a:rPr>
              <a:t>CIS = market + RAW + EU entry</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2536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Market access difficult</a:t>
            </a:r>
          </a:p>
          <a:p>
            <a:pPr algn="ctr"/>
            <a:r>
              <a:rPr lang="en-US" sz="2000" dirty="0" smtClean="0">
                <a:solidFill>
                  <a:schemeClr val="bg1"/>
                </a:solidFill>
                <a:latin typeface="Franklin Gothic Demi Cond" panose="020B0706030402020204" pitchFamily="34" charset="0"/>
              </a:rPr>
              <a:t>Language barrier</a:t>
            </a:r>
            <a:endParaRPr lang="en-US" sz="2000" dirty="0">
              <a:solidFill>
                <a:schemeClr val="bg1"/>
              </a:solidFill>
              <a:latin typeface="Franklin Gothic Demi Cond" panose="020B0706030402020204" pitchFamily="34" charset="0"/>
            </a:endParaRPr>
          </a:p>
        </p:txBody>
      </p:sp>
      <p:sp>
        <p:nvSpPr>
          <p:cNvPr id="9" name="TextBox 8"/>
          <p:cNvSpPr txBox="1"/>
          <p:nvPr/>
        </p:nvSpPr>
        <p:spPr>
          <a:xfrm>
            <a:off x="126124" y="5405717"/>
            <a:ext cx="3142593"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Russia = problem</a:t>
            </a:r>
          </a:p>
          <a:p>
            <a:pPr algn="ctr"/>
            <a:r>
              <a:rPr lang="en-US" sz="2000" dirty="0" smtClean="0">
                <a:solidFill>
                  <a:schemeClr val="bg1"/>
                </a:solidFill>
                <a:latin typeface="Franklin Gothic Demi Cond" panose="020B0706030402020204" pitchFamily="34" charset="0"/>
              </a:rPr>
              <a:t>CIS = market + RAW + EU entry</a:t>
            </a:r>
            <a:endParaRPr lang="en-US" sz="2000" dirty="0">
              <a:solidFill>
                <a:schemeClr val="bg1"/>
              </a:solidFill>
              <a:latin typeface="Franklin Gothic Demi Cond" panose="020B0706030402020204" pitchFamily="34" charset="0"/>
            </a:endParaRPr>
          </a:p>
        </p:txBody>
      </p:sp>
      <p:sp>
        <p:nvSpPr>
          <p:cNvPr id="10" name="TextBox 9"/>
          <p:cNvSpPr txBox="1"/>
          <p:nvPr/>
        </p:nvSpPr>
        <p:spPr>
          <a:xfrm>
            <a:off x="3584028" y="5641460"/>
            <a:ext cx="5002924"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with Israel, GCC, SAU, COMESA, ECOWAS</a:t>
            </a:r>
          </a:p>
          <a:p>
            <a:pPr algn="ctr"/>
            <a:r>
              <a:rPr lang="en-US" sz="2000" dirty="0" smtClean="0">
                <a:solidFill>
                  <a:schemeClr val="bg1"/>
                </a:solidFill>
                <a:latin typeface="Franklin Gothic Demi Cond" panose="020B0706030402020204" pitchFamily="34" charset="0"/>
              </a:rPr>
              <a:t>Issues: port, Energy, Defense</a:t>
            </a:r>
            <a:endParaRPr lang="en-US" sz="2000" dirty="0">
              <a:solidFill>
                <a:schemeClr val="bg1"/>
              </a:solidFill>
              <a:latin typeface="Franklin Gothic Demi Cond" panose="020B0706030402020204" pitchFamily="34" charset="0"/>
            </a:endParaRPr>
          </a:p>
        </p:txBody>
      </p:sp>
      <p:sp>
        <p:nvSpPr>
          <p:cNvPr id="11" name="TextBox 10"/>
          <p:cNvSpPr txBox="1"/>
          <p:nvPr/>
        </p:nvSpPr>
        <p:spPr>
          <a:xfrm>
            <a:off x="9000954" y="5290845"/>
            <a:ext cx="2977686" cy="1555909"/>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MERCOSUR PTA non started</a:t>
            </a:r>
          </a:p>
          <a:p>
            <a:pPr algn="ctr"/>
            <a:r>
              <a:rPr lang="en-US" sz="2000" dirty="0" smtClean="0">
                <a:solidFill>
                  <a:schemeClr val="bg1"/>
                </a:solidFill>
                <a:latin typeface="Franklin Gothic Demi Cond" panose="020B0706030402020204" pitchFamily="34" charset="0"/>
              </a:rPr>
              <a:t>Contract Farming</a:t>
            </a:r>
          </a:p>
          <a:p>
            <a:pPr algn="ctr"/>
            <a:r>
              <a:rPr lang="en-US" sz="2000" dirty="0" smtClean="0">
                <a:solidFill>
                  <a:schemeClr val="bg1"/>
                </a:solidFill>
                <a:latin typeface="Franklin Gothic Demi Cond" panose="020B0706030402020204" pitchFamily="34" charset="0"/>
              </a:rPr>
              <a:t>Project Loans</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5367417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35910" y="3034055"/>
            <a:ext cx="6096851" cy="3429479"/>
          </a:xfrm>
          <a:prstGeom prst="rect">
            <a:avLst/>
          </a:prstGeom>
        </p:spPr>
      </p:pic>
      <p:pic>
        <p:nvPicPr>
          <p:cNvPr id="7" name="Picture 6"/>
          <p:cNvPicPr>
            <a:picLocks noChangeAspect="1"/>
          </p:cNvPicPr>
          <p:nvPr/>
        </p:nvPicPr>
        <p:blipFill rotWithShape="1">
          <a:blip r:embed="rId3"/>
          <a:srcRect t="12939"/>
          <a:stretch/>
        </p:blipFill>
        <p:spPr>
          <a:xfrm>
            <a:off x="-1702" y="270966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9324583">
            <a:off x="3188333" y="1895533"/>
            <a:ext cx="3395813"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02" y="537911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Strategies to boost EXPORT</a:t>
            </a:r>
            <a:endParaRPr lang="en-US" sz="4000" dirty="0">
              <a:solidFill>
                <a:schemeClr val="tx1"/>
              </a:solidFill>
              <a:latin typeface="Franklin Gothic Demi Cond" panose="020B0706030402020204" pitchFamily="34" charset="0"/>
            </a:endParaRPr>
          </a:p>
        </p:txBody>
      </p:sp>
      <p:sp>
        <p:nvSpPr>
          <p:cNvPr id="10" name="Right Arrow 9"/>
          <p:cNvSpPr/>
          <p:nvPr/>
        </p:nvSpPr>
        <p:spPr>
          <a:xfrm rot="20512965">
            <a:off x="3191746" y="3533037"/>
            <a:ext cx="3258169"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uble Brace 3"/>
          <p:cNvSpPr/>
          <p:nvPr/>
        </p:nvSpPr>
        <p:spPr>
          <a:xfrm>
            <a:off x="8960501" y="3386338"/>
            <a:ext cx="2496312" cy="2724912"/>
          </a:xfrm>
          <a:prstGeom prst="bracePair">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04438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FTP-2015: Export Strategies: Product wise</a:t>
            </a:r>
            <a:endParaRPr lang="en-US" dirty="0"/>
          </a:p>
        </p:txBody>
      </p:sp>
    </p:spTree>
    <p:extLst>
      <p:ext uri="{BB962C8B-B14F-4D97-AF65-F5344CB8AC3E}">
        <p14:creationId xmlns:p14="http://schemas.microsoft.com/office/powerpoint/2010/main" val="2926388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lstStyle/>
          <a:p>
            <a:r>
              <a:rPr lang="en-US" dirty="0" smtClean="0"/>
              <a:t>Inflation, food security</a:t>
            </a:r>
          </a:p>
          <a:p>
            <a:r>
              <a:rPr lang="en-US" dirty="0" smtClean="0"/>
              <a:t>On / off export policy…x</a:t>
            </a:r>
          </a:p>
          <a:p>
            <a:r>
              <a:rPr lang="en-US" dirty="0" smtClean="0"/>
              <a:t>Open export policy….yes</a:t>
            </a:r>
          </a:p>
          <a:p>
            <a:r>
              <a:rPr lang="en-US" dirty="0" smtClean="0"/>
              <a:t>Post harvest, cold storage, farm2port connectivity</a:t>
            </a:r>
          </a:p>
          <a:p>
            <a:r>
              <a:rPr lang="en-US" dirty="0"/>
              <a:t>SPS: stringent quality norms in Advance</a:t>
            </a:r>
            <a:r>
              <a:rPr lang="en-US" dirty="0" smtClean="0"/>
              <a:t>. </a:t>
            </a:r>
            <a:r>
              <a:rPr lang="en-US" dirty="0" err="1" smtClean="0"/>
              <a:t>E.g</a:t>
            </a:r>
            <a:r>
              <a:rPr lang="en-US" dirty="0" smtClean="0"/>
              <a:t> only APEDA certified exporters can send Mangoes</a:t>
            </a:r>
            <a:endParaRPr lang="en-US" dirty="0"/>
          </a:p>
          <a:p>
            <a:endParaRPr lang="en-US" dirty="0"/>
          </a:p>
        </p:txBody>
      </p:sp>
      <p:sp>
        <p:nvSpPr>
          <p:cNvPr id="4" name="Title 3"/>
          <p:cNvSpPr>
            <a:spLocks noGrp="1"/>
          </p:cNvSpPr>
          <p:nvPr>
            <p:ph type="title"/>
          </p:nvPr>
        </p:nvSpPr>
        <p:spPr/>
        <p:txBody>
          <a:bodyPr/>
          <a:lstStyle/>
          <a:p>
            <a:r>
              <a:rPr lang="en-US" dirty="0" smtClean="0"/>
              <a:t>Agriculture</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4959121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r>
              <a:rPr lang="en-US" dirty="0" smtClean="0"/>
              <a:t>Organic farming boost in NE</a:t>
            </a:r>
          </a:p>
          <a:p>
            <a:r>
              <a:rPr lang="en-US" dirty="0" smtClean="0"/>
              <a:t>Sikkim declared as “Organic state”</a:t>
            </a:r>
          </a:p>
          <a:p>
            <a:r>
              <a:rPr lang="en-US" dirty="0" smtClean="0"/>
              <a:t>Premium market in Jap, EU, USA</a:t>
            </a:r>
          </a:p>
          <a:p>
            <a:r>
              <a:rPr lang="en-US" dirty="0" smtClean="0"/>
              <a:t>Plantation opportunity: &gt;50lakh Indians</a:t>
            </a:r>
          </a:p>
          <a:p>
            <a:r>
              <a:rPr lang="en-US" dirty="0" smtClean="0"/>
              <a:t>Tea Productivity stagnant, Pesticide limit issues, Sri Lanka-Kenya compete</a:t>
            </a:r>
          </a:p>
          <a:p>
            <a:r>
              <a:rPr lang="en-US" dirty="0" smtClean="0"/>
              <a:t>Coffee: pest attack = R&amp;D</a:t>
            </a:r>
          </a:p>
          <a:p>
            <a:r>
              <a:rPr lang="en-US" dirty="0" smtClean="0"/>
              <a:t>Rubber Expand to Odisha, Maharashtra, Chhattisgarh, JHK.</a:t>
            </a:r>
            <a:endParaRPr lang="en-US" dirty="0"/>
          </a:p>
        </p:txBody>
      </p:sp>
      <p:sp>
        <p:nvSpPr>
          <p:cNvPr id="4" name="Title 3"/>
          <p:cNvSpPr>
            <a:spLocks noGrp="1"/>
          </p:cNvSpPr>
          <p:nvPr>
            <p:ph type="title"/>
          </p:nvPr>
        </p:nvSpPr>
        <p:spPr/>
        <p:txBody>
          <a:bodyPr/>
          <a:lstStyle/>
          <a:p>
            <a:r>
              <a:rPr lang="en-US" dirty="0" smtClean="0"/>
              <a:t>Agriculture</a:t>
            </a:r>
            <a:br>
              <a:rPr lang="en-US" dirty="0" smtClean="0"/>
            </a:br>
            <a:r>
              <a:rPr lang="en-US" dirty="0" smtClean="0"/>
              <a:t>Way ahead</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pic>
        <p:nvPicPr>
          <p:cNvPr id="8"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7500" y="3237706"/>
            <a:ext cx="2438400" cy="2438400"/>
          </a:xfrm>
        </p:spPr>
      </p:pic>
    </p:spTree>
    <p:extLst>
      <p:ext uri="{BB962C8B-B14F-4D97-AF65-F5344CB8AC3E}">
        <p14:creationId xmlns:p14="http://schemas.microsoft.com/office/powerpoint/2010/main" val="12702712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85393" y="2736850"/>
            <a:ext cx="2482614" cy="3440113"/>
          </a:xfrm>
        </p:spPr>
      </p:pic>
      <p:sp>
        <p:nvSpPr>
          <p:cNvPr id="3" name="Content Placeholder 2"/>
          <p:cNvSpPr>
            <a:spLocks noGrp="1"/>
          </p:cNvSpPr>
          <p:nvPr>
            <p:ph idx="1"/>
          </p:nvPr>
        </p:nvSpPr>
        <p:spPr/>
        <p:txBody>
          <a:bodyPr>
            <a:normAutofit lnSpcReduction="10000"/>
          </a:bodyPr>
          <a:lstStyle/>
          <a:p>
            <a:pPr fontAlgn="ctr"/>
            <a:r>
              <a:rPr lang="en-US" dirty="0"/>
              <a:t>Light Manufacturing Sectors: leather products and textiles</a:t>
            </a:r>
          </a:p>
          <a:p>
            <a:pPr fontAlgn="ctr"/>
            <a:r>
              <a:rPr lang="en-US" dirty="0" smtClean="0"/>
              <a:t>4.5 crore employed directly</a:t>
            </a:r>
          </a:p>
          <a:p>
            <a:pPr fontAlgn="ctr"/>
            <a:r>
              <a:rPr lang="en-US" dirty="0" smtClean="0"/>
              <a:t>cotton yarn export- advantage over China </a:t>
            </a:r>
            <a:r>
              <a:rPr lang="en-US" dirty="0"/>
              <a:t>and </a:t>
            </a:r>
            <a:r>
              <a:rPr lang="en-US" dirty="0" smtClean="0"/>
              <a:t>Bangladesh</a:t>
            </a:r>
          </a:p>
          <a:p>
            <a:pPr fontAlgn="ctr"/>
            <a:r>
              <a:rPr lang="en-US" dirty="0" smtClean="0"/>
              <a:t>But need to move </a:t>
            </a:r>
            <a:r>
              <a:rPr lang="en-US" dirty="0"/>
              <a:t>up the value </a:t>
            </a:r>
            <a:r>
              <a:rPr lang="en-US" dirty="0" smtClean="0"/>
              <a:t>chain (CMLV, </a:t>
            </a:r>
            <a:r>
              <a:rPr lang="en-US" dirty="0" smtClean="0">
                <a:solidFill>
                  <a:srgbClr val="FFC000"/>
                </a:solidFill>
              </a:rPr>
              <a:t>Make outside India</a:t>
            </a:r>
            <a:r>
              <a:rPr lang="en-US" dirty="0" smtClean="0"/>
              <a:t>)</a:t>
            </a:r>
            <a:endParaRPr lang="en-US" dirty="0"/>
          </a:p>
          <a:p>
            <a:pPr fontAlgn="ctr"/>
            <a:r>
              <a:rPr lang="en-US" dirty="0">
                <a:solidFill>
                  <a:srgbClr val="FFC000"/>
                </a:solidFill>
              </a:rPr>
              <a:t>Product diversification </a:t>
            </a:r>
            <a:r>
              <a:rPr lang="en-US" dirty="0"/>
              <a:t>in </a:t>
            </a:r>
            <a:r>
              <a:rPr lang="en-US" dirty="0" smtClean="0"/>
              <a:t>garments: women garments, synthetic textiles.</a:t>
            </a:r>
            <a:endParaRPr lang="en-US" dirty="0"/>
          </a:p>
          <a:p>
            <a:pPr marL="0" indent="0">
              <a:buNone/>
            </a:pPr>
            <a:endParaRPr lang="en-US" dirty="0"/>
          </a:p>
        </p:txBody>
      </p:sp>
      <p:sp>
        <p:nvSpPr>
          <p:cNvPr id="4" name="Title 3"/>
          <p:cNvSpPr>
            <a:spLocks noGrp="1"/>
          </p:cNvSpPr>
          <p:nvPr>
            <p:ph type="title"/>
          </p:nvPr>
        </p:nvSpPr>
        <p:spPr/>
        <p:txBody>
          <a:bodyPr/>
          <a:lstStyle/>
          <a:p>
            <a:r>
              <a:rPr lang="en-US" dirty="0" smtClean="0"/>
              <a:t>Textile</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3348428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335941"/>
            <a:ext cx="3089275" cy="2241931"/>
          </a:xfrm>
        </p:spPr>
      </p:pic>
      <p:sp>
        <p:nvSpPr>
          <p:cNvPr id="3" name="Content Placeholder 2"/>
          <p:cNvSpPr>
            <a:spLocks noGrp="1"/>
          </p:cNvSpPr>
          <p:nvPr>
            <p:ph idx="1"/>
          </p:nvPr>
        </p:nvSpPr>
        <p:spPr/>
        <p:txBody>
          <a:bodyPr/>
          <a:lstStyle/>
          <a:p>
            <a:r>
              <a:rPr lang="en-US" dirty="0"/>
              <a:t>export </a:t>
            </a:r>
            <a:r>
              <a:rPr lang="en-US" dirty="0" smtClean="0"/>
              <a:t>decline because</a:t>
            </a:r>
            <a:endParaRPr lang="en-US" dirty="0"/>
          </a:p>
          <a:p>
            <a:pPr marL="742950" indent="-742950">
              <a:buFont typeface="+mj-lt"/>
              <a:buAutoNum type="arabicPeriod"/>
            </a:pPr>
            <a:r>
              <a:rPr lang="en-US" dirty="0" smtClean="0"/>
              <a:t>Ban on iron ore mining</a:t>
            </a:r>
          </a:p>
          <a:p>
            <a:pPr marL="742950" indent="-742950">
              <a:buFont typeface="+mj-lt"/>
              <a:buAutoNum type="arabicPeriod"/>
            </a:pPr>
            <a:r>
              <a:rPr lang="en-US" dirty="0" smtClean="0"/>
              <a:t>Coal scam</a:t>
            </a:r>
          </a:p>
          <a:p>
            <a:pPr marL="742950" indent="-742950">
              <a:buFont typeface="+mj-lt"/>
              <a:buAutoNum type="arabicPeriod"/>
            </a:pPr>
            <a:r>
              <a:rPr lang="en-US" dirty="0"/>
              <a:t>E</a:t>
            </a:r>
            <a:r>
              <a:rPr lang="en-US" dirty="0" smtClean="0"/>
              <a:t>nvironment clearance problem</a:t>
            </a:r>
          </a:p>
          <a:p>
            <a:r>
              <a:rPr lang="en-US" dirty="0" smtClean="0"/>
              <a:t>Make in India: more consumption expected @home.</a:t>
            </a:r>
            <a:endParaRPr lang="en-US" dirty="0"/>
          </a:p>
        </p:txBody>
      </p:sp>
      <p:sp>
        <p:nvSpPr>
          <p:cNvPr id="4" name="Title 3"/>
          <p:cNvSpPr>
            <a:spLocks noGrp="1"/>
          </p:cNvSpPr>
          <p:nvPr>
            <p:ph type="title"/>
          </p:nvPr>
        </p:nvSpPr>
        <p:spPr/>
        <p:txBody>
          <a:bodyPr/>
          <a:lstStyle/>
          <a:p>
            <a:r>
              <a:rPr lang="en-US" dirty="0" smtClean="0"/>
              <a:t>Mining</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811787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D7436B48-CA51-46AA-AEF6-708B597990C3}" vid="{3970D49B-2063-4A05-A8AB-AC14789EF3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276</TotalTime>
  <Words>4602</Words>
  <Application>Microsoft Office PowerPoint</Application>
  <PresentationFormat>Widescreen</PresentationFormat>
  <Paragraphs>872</Paragraphs>
  <Slides>139</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139</vt:i4>
      </vt:variant>
    </vt:vector>
  </HeadingPairs>
  <TitlesOfParts>
    <vt:vector size="152" baseType="lpstr">
      <vt:lpstr>Kozuka Gothic Pro B</vt:lpstr>
      <vt:lpstr>Arial</vt:lpstr>
      <vt:lpstr>Arial Black</vt:lpstr>
      <vt:lpstr>Calibri</vt:lpstr>
      <vt:lpstr>Calibri Light</vt:lpstr>
      <vt:lpstr>Franklin Gothic Demi</vt:lpstr>
      <vt:lpstr>Franklin Gothic Demi Cond</vt:lpstr>
      <vt:lpstr>Franklin Gothic Heavy</vt:lpstr>
      <vt:lpstr>Franklin Gothic Medium Cond</vt:lpstr>
      <vt:lpstr>Segoe UI Black</vt:lpstr>
      <vt:lpstr>Segoe UI Semibold</vt:lpstr>
      <vt:lpstr>Wingdings</vt:lpstr>
      <vt:lpstr>PPT_DARK_2015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Economy: Today’s Topics</vt:lpstr>
      <vt:lpstr>Trade deficit ▼ : Crude Price ▼, Gold  consumption▼</vt:lpstr>
      <vt:lpstr>Oil expected ~60-65$ in 2015-16.</vt:lpstr>
      <vt:lpstr>Lack of fin. Inclusion + black money park = Gold craze</vt:lpstr>
      <vt:lpstr>Purple=budget announced</vt:lpstr>
      <vt:lpstr>Impact on Indian Economy</vt:lpstr>
      <vt:lpstr>Inflation angles</vt:lpstr>
      <vt:lpstr>Trade deficit ▼ : Crude Price ▼, Gold  consumption▼</vt:lpstr>
      <vt:lpstr>Overall : Trade Deficit but individual region differs</vt:lpstr>
      <vt:lpstr>Next topic: BOOST EXPORTS?</vt:lpstr>
      <vt:lpstr>Boosting Exports</vt:lpstr>
      <vt:lpstr>BBC  chart</vt:lpstr>
      <vt:lpstr>PowerPoint Presentation</vt:lpstr>
      <vt:lpstr>PowerPoint Presentation</vt:lpstr>
      <vt:lpstr>PowerPoint Presentation</vt:lpstr>
      <vt:lpstr>External विदेशी कारण</vt:lpstr>
      <vt:lpstr>Boosting Exports</vt:lpstr>
      <vt:lpstr>Domestic  देशी कारण</vt:lpstr>
      <vt:lpstr>Boosting Exports</vt:lpstr>
      <vt:lpstr>Laws &amp; Taxation</vt:lpstr>
      <vt:lpstr>Foreign Trade Policy?</vt:lpstr>
      <vt:lpstr>PowerPoint Presentation</vt:lpstr>
      <vt:lpstr>DGFT Comm.Min.</vt:lpstr>
      <vt:lpstr>5 Stages / evolution</vt:lpstr>
      <vt:lpstr>1+2 = Erode Indian grip over US-EU markets</vt:lpstr>
      <vt:lpstr>TATIP</vt:lpstr>
      <vt:lpstr>TATIP India hurt bcoz</vt:lpstr>
      <vt:lpstr>1+2 = Erode Indian grip over US-EU markets</vt:lpstr>
      <vt:lpstr>TPP: 12 members :USA + Canada + 10 Asia-Pacific</vt:lpstr>
      <vt:lpstr>Salient Features</vt:lpstr>
      <vt:lpstr>RCEP: China, India, ASEAN, Jap, Korea, Aus., NZ</vt:lpstr>
      <vt:lpstr>If we don’t join TPP?</vt:lpstr>
      <vt:lpstr>India should join TPP?</vt:lpstr>
      <vt:lpstr>Mains / Interview</vt:lpstr>
      <vt:lpstr>1+2 = Erode Indian grip over US-EU markets</vt:lpstr>
      <vt:lpstr>RCEP Members?</vt:lpstr>
      <vt:lpstr>RCEP</vt:lpstr>
      <vt:lpstr>Mains / Interview</vt:lpstr>
      <vt:lpstr>Way ahead?</vt:lpstr>
      <vt:lpstr>PowerPoint Presentation</vt:lpstr>
      <vt:lpstr>FTP-2015: Region wise Strategies (8)</vt:lpstr>
      <vt:lpstr>US/EU</vt:lpstr>
      <vt:lpstr>European Union</vt:lpstr>
      <vt:lpstr>European Union</vt:lpstr>
      <vt:lpstr>EU Way Ahead</vt:lpstr>
      <vt:lpstr>Non-EU focus</vt:lpstr>
      <vt:lpstr>FTP-2015: Region wise Strategies</vt:lpstr>
      <vt:lpstr>SAARC Present</vt:lpstr>
      <vt:lpstr>MFN from Pak</vt:lpstr>
      <vt:lpstr>MFN from Pak</vt:lpstr>
      <vt:lpstr>SAARC Solution</vt:lpstr>
      <vt:lpstr>FTP-2015: Region wise Strategies</vt:lpstr>
      <vt:lpstr>Association of South East Asian Nations (10)</vt:lpstr>
      <vt:lpstr>India’s largest trading partner (decreasing order)</vt:lpstr>
      <vt:lpstr>India ASEAN</vt:lpstr>
      <vt:lpstr>BENEFITS?</vt:lpstr>
      <vt:lpstr>1st FTA with ASEAN, then joining RCEP</vt:lpstr>
      <vt:lpstr>ANTI?</vt:lpstr>
      <vt:lpstr>Duty inversion</vt:lpstr>
      <vt:lpstr>ANTI-ANTI</vt:lpstr>
      <vt:lpstr>ASEAN Connectivity</vt:lpstr>
      <vt:lpstr>FTP-2015: Region wise Strategies</vt:lpstr>
      <vt:lpstr>2016: China to amount for 25% of Our trade deficit </vt:lpstr>
      <vt:lpstr>China why trade imbalance?</vt:lpstr>
      <vt:lpstr>Pharma</vt:lpstr>
      <vt:lpstr>How to ▼ trade deficit</vt:lpstr>
      <vt:lpstr>Japan</vt:lpstr>
      <vt:lpstr>FTP-2015: Region wise Strategies</vt:lpstr>
      <vt:lpstr>Russia</vt:lpstr>
      <vt:lpstr>Russia</vt:lpstr>
      <vt:lpstr>Russia Way Ahead</vt:lpstr>
      <vt:lpstr>PowerPoint Presentation</vt:lpstr>
      <vt:lpstr>CIS</vt:lpstr>
      <vt:lpstr>CIS Way Ahead</vt:lpstr>
      <vt:lpstr>IRAN Angle (Article link)</vt:lpstr>
      <vt:lpstr>IRAN E3+3, P5+1, Laussane Deal (Article link)</vt:lpstr>
      <vt:lpstr>IRAN E3+3, P5+1, Laussane Deal (Article link)</vt:lpstr>
      <vt:lpstr>FTP-2015: Region wise Strategies</vt:lpstr>
      <vt:lpstr>FTP-2015: Region wise Strategies</vt:lpstr>
      <vt:lpstr>PowerPoint Presentation</vt:lpstr>
      <vt:lpstr>FTP-2015: Export Strategies: Product wise</vt:lpstr>
      <vt:lpstr>Agriculture</vt:lpstr>
      <vt:lpstr>Agriculture Way ahead</vt:lpstr>
      <vt:lpstr>Textile</vt:lpstr>
      <vt:lpstr>Mining</vt:lpstr>
      <vt:lpstr>MSME</vt:lpstr>
      <vt:lpstr>Engineering</vt:lpstr>
      <vt:lpstr>Project export</vt:lpstr>
      <vt:lpstr>Project Exports: WHY?</vt:lpstr>
      <vt:lpstr>Project Exports: reform?</vt:lpstr>
      <vt:lpstr>PowerPoint Presentation</vt:lpstr>
      <vt:lpstr>FTP-2015: Export Strategies: Product wise</vt:lpstr>
      <vt:lpstr>Electronics</vt:lpstr>
      <vt:lpstr>IT/ITES</vt:lpstr>
      <vt:lpstr>IT/ITES</vt:lpstr>
      <vt:lpstr>Services issues</vt:lpstr>
      <vt:lpstr>MICE</vt:lpstr>
      <vt:lpstr>FTP-2015: Export Strategies: Product wise</vt:lpstr>
      <vt:lpstr>Pharma Strength</vt:lpstr>
      <vt:lpstr>Pharma</vt:lpstr>
      <vt:lpstr>Pharma Solutions</vt:lpstr>
      <vt:lpstr>Pharma Solutions</vt:lpstr>
      <vt:lpstr>PowerPoint Presentation</vt:lpstr>
      <vt:lpstr>Boost Export HOW? = Foreign Trade Policy 2015-20</vt:lpstr>
      <vt:lpstr>PowerPoint Presentation</vt:lpstr>
      <vt:lpstr>FTP-2015: Duty scrip schemes</vt:lpstr>
      <vt:lpstr>Service export from India scheme (SEIS): 5% scrip</vt:lpstr>
      <vt:lpstr>MEIS &amp; SEIS scrip</vt:lpstr>
      <vt:lpstr>MEIS not applicable</vt:lpstr>
      <vt:lpstr>Existing schemes</vt:lpstr>
      <vt:lpstr>PowerPoint Presentation</vt:lpstr>
      <vt:lpstr>Border Transport</vt:lpstr>
      <vt:lpstr>E-Governance</vt:lpstr>
      <vt:lpstr>Status holder =faster clearance</vt:lpstr>
      <vt:lpstr>PowerPoint Presentation</vt:lpstr>
      <vt:lpstr>SEZ</vt:lpstr>
      <vt:lpstr>SEZ performance</vt:lpstr>
      <vt:lpstr>SEZ improve following</vt:lpstr>
      <vt:lpstr>Export units</vt:lpstr>
      <vt:lpstr>Export units</vt:lpstr>
      <vt:lpstr>PowerPoint Presentation</vt:lpstr>
      <vt:lpstr>PowerPoint Presentation</vt:lpstr>
      <vt:lpstr>PowerPoint Presentation</vt:lpstr>
      <vt:lpstr>PowerPoint Presentation</vt:lpstr>
      <vt:lpstr>Only 2</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225</cp:revision>
  <dcterms:created xsi:type="dcterms:W3CDTF">2015-04-16T12:10:51Z</dcterms:created>
  <dcterms:modified xsi:type="dcterms:W3CDTF">2015-04-16T17:55:45Z</dcterms:modified>
</cp:coreProperties>
</file>